
<file path=[Content_Types].xml><?xml version="1.0" encoding="utf-8"?>
<Types xmlns="http://schemas.openxmlformats.org/package/2006/content-types">
  <Override PartName="/ppt/slideMasters/slideMaster3.xml" ContentType="application/vnd.openxmlformats-officedocument.presentationml.slideMaster+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39.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35.xml" ContentType="application/vnd.openxmlformats-officedocument.presentationml.slideLayout+xml"/>
  <Override PartName="/ppt/slideLayouts/slideLayout44.xml" ContentType="application/vnd.openxmlformats-officedocument.presentationml.slideLayout+xml"/>
  <Default Extension="rels" ContentType="application/vnd.openxmlformats-package.relationships+xml"/>
  <Default Extension="xml" ContentType="application/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slideLayouts/slideLayout42.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40.xml" ContentType="application/vnd.openxmlformats-officedocument.presentationml.slideLayout+xml"/>
  <Override PartName="/ppt/slideLayouts/slideLayout10.xml" ContentType="application/vnd.openxmlformats-officedocument.presentationml.slideLayout+xml"/>
  <Override PartName="/ppt/slideMasters/slideMaster4.xml" ContentType="application/vnd.openxmlformats-officedocument.presentationml.slideMaster+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38.xml" ContentType="application/vnd.openxmlformats-officedocument.presentationml.slideLayout+xml"/>
  <Override PartName="/ppt/theme/theme4.xml" ContentType="application/vnd.openxmlformats-officedocument.theme+xml"/>
  <Default Extension="png" ContentType="image/png"/>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s/slide1.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49" r:id="rId2"/>
    <p:sldMasterId id="2147483650" r:id="rId3"/>
    <p:sldMasterId id="2147483651" r:id="rId4"/>
  </p:sldMasterIdLst>
  <p:sldIdLst>
    <p:sldId id="256" r:id="rId5"/>
    <p:sldId id="257" r:id="rId6"/>
    <p:sldId id="258" r:id="rId7"/>
    <p:sldId id="259" r:id="rId8"/>
    <p:sldId id="260" r:id="rId9"/>
    <p:sldId id="262" r:id="rId10"/>
    <p:sldId id="263" r:id="rId11"/>
    <p:sldId id="264" r:id="rId12"/>
    <p:sldId id="265" r:id="rId13"/>
    <p:sldId id="266" r:id="rId14"/>
    <p:sldId id="267" r:id="rId15"/>
    <p:sldId id="268" r:id="rId16"/>
  </p:sldIdLst>
  <p:sldSz cx="9144000" cy="6858000" type="screen4x3"/>
  <p:notesSz cx="6858000" cy="9144000"/>
  <p:defaultTextStyle>
    <a:defPPr>
      <a:defRPr lang="en-US"/>
    </a:defPPr>
    <a:lvl1pPr algn="ctr" rtl="0" fontAlgn="base">
      <a:spcBef>
        <a:spcPct val="0"/>
      </a:spcBef>
      <a:spcAft>
        <a:spcPct val="0"/>
      </a:spcAft>
      <a:defRPr sz="3200" kern="1200">
        <a:solidFill>
          <a:srgbClr val="000000"/>
        </a:solidFill>
        <a:latin typeface="Gill Sans" charset="0"/>
        <a:ea typeface="ヒラギノ角ゴ ProN W3" charset="0"/>
        <a:cs typeface="ヒラギノ角ゴ ProN W3" charset="0"/>
        <a:sym typeface="Gill Sans" charset="0"/>
      </a:defRPr>
    </a:lvl1pPr>
    <a:lvl2pPr marL="457200" algn="ctr" rtl="0" fontAlgn="base">
      <a:spcBef>
        <a:spcPct val="0"/>
      </a:spcBef>
      <a:spcAft>
        <a:spcPct val="0"/>
      </a:spcAft>
      <a:defRPr sz="3200" kern="1200">
        <a:solidFill>
          <a:srgbClr val="000000"/>
        </a:solidFill>
        <a:latin typeface="Gill Sans" charset="0"/>
        <a:ea typeface="ヒラギノ角ゴ ProN W3" charset="0"/>
        <a:cs typeface="ヒラギノ角ゴ ProN W3" charset="0"/>
        <a:sym typeface="Gill Sans" charset="0"/>
      </a:defRPr>
    </a:lvl2pPr>
    <a:lvl3pPr marL="914400" algn="ctr" rtl="0" fontAlgn="base">
      <a:spcBef>
        <a:spcPct val="0"/>
      </a:spcBef>
      <a:spcAft>
        <a:spcPct val="0"/>
      </a:spcAft>
      <a:defRPr sz="3200" kern="1200">
        <a:solidFill>
          <a:srgbClr val="000000"/>
        </a:solidFill>
        <a:latin typeface="Gill Sans" charset="0"/>
        <a:ea typeface="ヒラギノ角ゴ ProN W3" charset="0"/>
        <a:cs typeface="ヒラギノ角ゴ ProN W3" charset="0"/>
        <a:sym typeface="Gill Sans" charset="0"/>
      </a:defRPr>
    </a:lvl3pPr>
    <a:lvl4pPr marL="1371600" algn="ctr" rtl="0" fontAlgn="base">
      <a:spcBef>
        <a:spcPct val="0"/>
      </a:spcBef>
      <a:spcAft>
        <a:spcPct val="0"/>
      </a:spcAft>
      <a:defRPr sz="3200" kern="1200">
        <a:solidFill>
          <a:srgbClr val="000000"/>
        </a:solidFill>
        <a:latin typeface="Gill Sans" charset="0"/>
        <a:ea typeface="ヒラギノ角ゴ ProN W3" charset="0"/>
        <a:cs typeface="ヒラギノ角ゴ ProN W3" charset="0"/>
        <a:sym typeface="Gill Sans" charset="0"/>
      </a:defRPr>
    </a:lvl4pPr>
    <a:lvl5pPr marL="1828800" algn="ctr" rtl="0" fontAlgn="base">
      <a:spcBef>
        <a:spcPct val="0"/>
      </a:spcBef>
      <a:spcAft>
        <a:spcPct val="0"/>
      </a:spcAft>
      <a:defRPr sz="3200" kern="1200">
        <a:solidFill>
          <a:srgbClr val="000000"/>
        </a:solidFill>
        <a:latin typeface="Gill Sans" charset="0"/>
        <a:ea typeface="ヒラギノ角ゴ ProN W3" charset="0"/>
        <a:cs typeface="ヒラギノ角ゴ ProN W3" charset="0"/>
        <a:sym typeface="Gill Sans" charset="0"/>
      </a:defRPr>
    </a:lvl5pPr>
    <a:lvl6pPr marL="2286000" algn="l" defTabSz="914400" rtl="0" eaLnBrk="1" latinLnBrk="0" hangingPunct="1">
      <a:defRPr sz="3200" kern="1200">
        <a:solidFill>
          <a:srgbClr val="000000"/>
        </a:solidFill>
        <a:latin typeface="Gill Sans" charset="0"/>
        <a:ea typeface="ヒラギノ角ゴ ProN W3" charset="0"/>
        <a:cs typeface="ヒラギノ角ゴ ProN W3" charset="0"/>
        <a:sym typeface="Gill Sans" charset="0"/>
      </a:defRPr>
    </a:lvl6pPr>
    <a:lvl7pPr marL="2743200" algn="l" defTabSz="914400" rtl="0" eaLnBrk="1" latinLnBrk="0" hangingPunct="1">
      <a:defRPr sz="3200" kern="1200">
        <a:solidFill>
          <a:srgbClr val="000000"/>
        </a:solidFill>
        <a:latin typeface="Gill Sans" charset="0"/>
        <a:ea typeface="ヒラギノ角ゴ ProN W3" charset="0"/>
        <a:cs typeface="ヒラギノ角ゴ ProN W3" charset="0"/>
        <a:sym typeface="Gill Sans" charset="0"/>
      </a:defRPr>
    </a:lvl7pPr>
    <a:lvl8pPr marL="3200400" algn="l" defTabSz="914400" rtl="0" eaLnBrk="1" latinLnBrk="0" hangingPunct="1">
      <a:defRPr sz="3200" kern="1200">
        <a:solidFill>
          <a:srgbClr val="000000"/>
        </a:solidFill>
        <a:latin typeface="Gill Sans" charset="0"/>
        <a:ea typeface="ヒラギノ角ゴ ProN W3" charset="0"/>
        <a:cs typeface="ヒラギノ角ゴ ProN W3" charset="0"/>
        <a:sym typeface="Gill Sans" charset="0"/>
      </a:defRPr>
    </a:lvl8pPr>
    <a:lvl9pPr marL="3657600" algn="l" defTabSz="914400" rtl="0" eaLnBrk="1" latinLnBrk="0" hangingPunct="1">
      <a:defRPr sz="3200" kern="1200">
        <a:solidFill>
          <a:srgbClr val="000000"/>
        </a:solidFill>
        <a:latin typeface="Gill Sans" charset="0"/>
        <a:ea typeface="ヒラギノ角ゴ ProN W3" charset="0"/>
        <a:cs typeface="ヒラギノ角ゴ ProN W3" charset="0"/>
        <a:sym typeface="Gill Sans"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mtClean="0"/>
              <a:t>Click to edit Master title style</a:t>
            </a:r>
            <a:endParaRPr lang="en-US"/>
          </a:p>
        </p:txBody>
      </p:sp>
      <p:sp>
        <p:nvSpPr>
          <p:cNvPr id="3" name="Subtitle 2"/>
          <p:cNvSpPr>
            <a:spLocks noGrp="1"/>
          </p:cNvSpPr>
          <p:nvPr>
            <p:ph type="subTitle" idx="1"/>
          </p:nvPr>
        </p:nvSpPr>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Text Box 3"/>
          <p:cNvSpPr txBox="1">
            <a:spLocks noGrp="1" noChangeArrowheads="1"/>
          </p:cNvSpPr>
          <p:nvPr>
            <p:ph type="sldNum" sz="quarter" idx="10"/>
          </p:nvPr>
        </p:nvSpPr>
        <p:spPr>
          <a:ln/>
        </p:spPr>
        <p:txBody>
          <a:bodyPr/>
          <a:lstStyle>
            <a:lvl1pPr>
              <a:defRPr/>
            </a:lvl1pPr>
          </a:lstStyle>
          <a:p>
            <a:pPr>
              <a:defRPr/>
            </a:pPr>
            <a:fld id="{1258B536-E173-48BB-8423-725C06C97CF9}" type="slidenum">
              <a:rPr lang="en-US"/>
              <a:pPr>
                <a:defRPr/>
              </a:pPr>
              <a:t>‹#›</a:t>
            </a:fld>
            <a:endParaRPr lang="en-US"/>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Box 3"/>
          <p:cNvSpPr txBox="1">
            <a:spLocks noGrp="1" noChangeArrowheads="1"/>
          </p:cNvSpPr>
          <p:nvPr>
            <p:ph type="sldNum" sz="quarter" idx="10"/>
          </p:nvPr>
        </p:nvSpPr>
        <p:spPr>
          <a:ln/>
        </p:spPr>
        <p:txBody>
          <a:bodyPr/>
          <a:lstStyle>
            <a:lvl1pPr>
              <a:defRPr/>
            </a:lvl1pPr>
          </a:lstStyle>
          <a:p>
            <a:pPr>
              <a:defRPr/>
            </a:pPr>
            <a:fld id="{B964C8A3-1D1D-4E15-8270-ED51B84E1A8C}" type="slidenum">
              <a:rPr lang="en-US"/>
              <a:pPr>
                <a:defRPr/>
              </a:pPr>
              <a:t>‹#›</a:t>
            </a:fld>
            <a:endParaRPr 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2130425"/>
            <a:ext cx="1943100" cy="35083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2130425"/>
            <a:ext cx="5676900" cy="35083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Box 3"/>
          <p:cNvSpPr txBox="1">
            <a:spLocks noGrp="1" noChangeArrowheads="1"/>
          </p:cNvSpPr>
          <p:nvPr>
            <p:ph type="sldNum" sz="quarter" idx="10"/>
          </p:nvPr>
        </p:nvSpPr>
        <p:spPr>
          <a:ln/>
        </p:spPr>
        <p:txBody>
          <a:bodyPr/>
          <a:lstStyle>
            <a:lvl1pPr>
              <a:defRPr/>
            </a:lvl1pPr>
          </a:lstStyle>
          <a:p>
            <a:pPr>
              <a:defRPr/>
            </a:pPr>
            <a:fld id="{E11549B4-6C18-430E-9AFA-784FF43ECBEB}" type="slidenum">
              <a:rPr lang="en-US"/>
              <a:pPr>
                <a:defRPr/>
              </a:pPr>
              <a:t>‹#›</a:t>
            </a:fld>
            <a:endParaRPr lang="en-US"/>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Text Box 3"/>
          <p:cNvSpPr txBox="1">
            <a:spLocks noGrp="1" noChangeArrowheads="1"/>
          </p:cNvSpPr>
          <p:nvPr>
            <p:ph type="sldNum" sz="quarter" idx="10"/>
          </p:nvPr>
        </p:nvSpPr>
        <p:spPr>
          <a:ln/>
        </p:spPr>
        <p:txBody>
          <a:bodyPr/>
          <a:lstStyle>
            <a:lvl1pPr>
              <a:defRPr/>
            </a:lvl1pPr>
          </a:lstStyle>
          <a:p>
            <a:pPr>
              <a:defRPr/>
            </a:pPr>
            <a:fld id="{BB0B4FE8-38EB-4887-AD72-6305FBD8287A}" type="slidenum">
              <a:rPr lang="en-US"/>
              <a:pPr>
                <a:defRPr/>
              </a:pPr>
              <a:t>‹#›</a:t>
            </a:fld>
            <a:endParaRPr lang="en-US"/>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Box 3"/>
          <p:cNvSpPr txBox="1">
            <a:spLocks noGrp="1" noChangeArrowheads="1"/>
          </p:cNvSpPr>
          <p:nvPr>
            <p:ph type="sldNum" sz="quarter" idx="10"/>
          </p:nvPr>
        </p:nvSpPr>
        <p:spPr>
          <a:ln/>
        </p:spPr>
        <p:txBody>
          <a:bodyPr/>
          <a:lstStyle>
            <a:lvl1pPr>
              <a:defRPr/>
            </a:lvl1pPr>
          </a:lstStyle>
          <a:p>
            <a:pPr>
              <a:defRPr/>
            </a:pPr>
            <a:fld id="{DAD02A53-4465-467D-BF7A-20F17D5477FC}" type="slidenum">
              <a:rPr lang="en-US"/>
              <a:pPr>
                <a:defRPr/>
              </a:pPr>
              <a:t>‹#›</a:t>
            </a:fld>
            <a:endParaRPr lang="en-US"/>
          </a:p>
        </p:txBody>
      </p: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Text Box 3"/>
          <p:cNvSpPr txBox="1">
            <a:spLocks noGrp="1" noChangeArrowheads="1"/>
          </p:cNvSpPr>
          <p:nvPr>
            <p:ph type="sldNum" sz="quarter" idx="10"/>
          </p:nvPr>
        </p:nvSpPr>
        <p:spPr>
          <a:ln/>
        </p:spPr>
        <p:txBody>
          <a:bodyPr/>
          <a:lstStyle>
            <a:lvl1pPr>
              <a:defRPr/>
            </a:lvl1pPr>
          </a:lstStyle>
          <a:p>
            <a:pPr>
              <a:defRPr/>
            </a:pPr>
            <a:fld id="{29B2241E-83CC-48C2-A9A4-C46C3CE97A6C}" type="slidenum">
              <a:rPr lang="en-US"/>
              <a:pPr>
                <a:defRPr/>
              </a:pPr>
              <a:t>‹#›</a:t>
            </a:fld>
            <a:endParaRPr lang="en-US"/>
          </a:p>
        </p:txBody>
      </p:sp>
    </p:spTree>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98613"/>
            <a:ext cx="4038600" cy="45275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598613"/>
            <a:ext cx="4038600" cy="45275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Box 3"/>
          <p:cNvSpPr txBox="1">
            <a:spLocks noGrp="1" noChangeArrowheads="1"/>
          </p:cNvSpPr>
          <p:nvPr>
            <p:ph type="sldNum" sz="quarter" idx="10"/>
          </p:nvPr>
        </p:nvSpPr>
        <p:spPr>
          <a:ln/>
        </p:spPr>
        <p:txBody>
          <a:bodyPr/>
          <a:lstStyle>
            <a:lvl1pPr>
              <a:defRPr/>
            </a:lvl1pPr>
          </a:lstStyle>
          <a:p>
            <a:pPr>
              <a:defRPr/>
            </a:pPr>
            <a:fld id="{666C6B8E-E374-42B7-9A84-ED013AD22390}" type="slidenum">
              <a:rPr lang="en-US"/>
              <a:pPr>
                <a:defRPr/>
              </a:pPr>
              <a:t>‹#›</a:t>
            </a:fld>
            <a:endParaRPr lang="en-US"/>
          </a:p>
        </p:txBody>
      </p:sp>
    </p:spTree>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ext Box 3"/>
          <p:cNvSpPr txBox="1">
            <a:spLocks noGrp="1" noChangeArrowheads="1"/>
          </p:cNvSpPr>
          <p:nvPr>
            <p:ph type="sldNum" sz="quarter" idx="10"/>
          </p:nvPr>
        </p:nvSpPr>
        <p:spPr>
          <a:ln/>
        </p:spPr>
        <p:txBody>
          <a:bodyPr/>
          <a:lstStyle>
            <a:lvl1pPr>
              <a:defRPr/>
            </a:lvl1pPr>
          </a:lstStyle>
          <a:p>
            <a:pPr>
              <a:defRPr/>
            </a:pPr>
            <a:fld id="{613EBD7C-6BBE-47EC-B0D5-CAAB30312F76}" type="slidenum">
              <a:rPr lang="en-US"/>
              <a:pPr>
                <a:defRPr/>
              </a:pPr>
              <a:t>‹#›</a:t>
            </a:fld>
            <a:endParaRPr lang="en-US"/>
          </a:p>
        </p:txBody>
      </p:sp>
    </p:spTree>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Box 3"/>
          <p:cNvSpPr txBox="1">
            <a:spLocks noGrp="1" noChangeArrowheads="1"/>
          </p:cNvSpPr>
          <p:nvPr>
            <p:ph type="sldNum" sz="quarter" idx="10"/>
          </p:nvPr>
        </p:nvSpPr>
        <p:spPr>
          <a:ln/>
        </p:spPr>
        <p:txBody>
          <a:bodyPr/>
          <a:lstStyle>
            <a:lvl1pPr>
              <a:defRPr/>
            </a:lvl1pPr>
          </a:lstStyle>
          <a:p>
            <a:pPr>
              <a:defRPr/>
            </a:pPr>
            <a:fld id="{6FF9820F-59EC-4ADD-8029-50A82C42EAFF}" type="slidenum">
              <a:rPr lang="en-US"/>
              <a:pPr>
                <a:defRPr/>
              </a:pPr>
              <a:t>‹#›</a:t>
            </a:fld>
            <a:endParaRPr lang="en-US"/>
          </a:p>
        </p:txBody>
      </p:sp>
    </p:spTree>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Text Box 3"/>
          <p:cNvSpPr txBox="1">
            <a:spLocks noGrp="1" noChangeArrowheads="1"/>
          </p:cNvSpPr>
          <p:nvPr>
            <p:ph type="sldNum" sz="quarter" idx="10"/>
          </p:nvPr>
        </p:nvSpPr>
        <p:spPr>
          <a:ln/>
        </p:spPr>
        <p:txBody>
          <a:bodyPr/>
          <a:lstStyle>
            <a:lvl1pPr>
              <a:defRPr/>
            </a:lvl1pPr>
          </a:lstStyle>
          <a:p>
            <a:pPr>
              <a:defRPr/>
            </a:pPr>
            <a:fld id="{239A8B9B-518B-4CAE-86DA-F724FA002413}" type="slidenum">
              <a:rPr lang="en-US"/>
              <a:pPr>
                <a:defRPr/>
              </a:pPr>
              <a:t>‹#›</a:t>
            </a:fld>
            <a:endParaRPr lang="en-US"/>
          </a:p>
        </p:txBody>
      </p:sp>
    </p:spTree>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Box 3"/>
          <p:cNvSpPr txBox="1">
            <a:spLocks noGrp="1" noChangeArrowheads="1"/>
          </p:cNvSpPr>
          <p:nvPr>
            <p:ph type="sldNum" sz="quarter" idx="10"/>
          </p:nvPr>
        </p:nvSpPr>
        <p:spPr>
          <a:ln/>
        </p:spPr>
        <p:txBody>
          <a:bodyPr/>
          <a:lstStyle>
            <a:lvl1pPr>
              <a:defRPr/>
            </a:lvl1pPr>
          </a:lstStyle>
          <a:p>
            <a:pPr>
              <a:defRPr/>
            </a:pPr>
            <a:fld id="{729625D1-022A-4727-9CD4-33369D48DD9B}" type="slidenum">
              <a:rPr lang="en-US"/>
              <a:pPr>
                <a:defRPr/>
              </a:pPr>
              <a:t>‹#›</a:t>
            </a:fld>
            <a:endParaRPr lang="en-US"/>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Box 3"/>
          <p:cNvSpPr txBox="1">
            <a:spLocks noGrp="1" noChangeArrowheads="1"/>
          </p:cNvSpPr>
          <p:nvPr>
            <p:ph type="sldNum" sz="quarter" idx="10"/>
          </p:nvPr>
        </p:nvSpPr>
        <p:spPr>
          <a:ln/>
        </p:spPr>
        <p:txBody>
          <a:bodyPr/>
          <a:lstStyle>
            <a:lvl1pPr>
              <a:defRPr/>
            </a:lvl1pPr>
          </a:lstStyle>
          <a:p>
            <a:pPr>
              <a:defRPr/>
            </a:pPr>
            <a:fld id="{A772720F-FA6D-4C89-8BA6-D28605931A36}" type="slidenum">
              <a:rPr lang="en-US"/>
              <a:pPr>
                <a:defRPr/>
              </a:pPr>
              <a:t>‹#›</a:t>
            </a:fld>
            <a:endParaRPr lang="en-US"/>
          </a:p>
        </p:txBody>
      </p:sp>
    </p:spTree>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Lucida Grande" charset="0"/>
            </a:endParaRP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Box 3"/>
          <p:cNvSpPr txBox="1">
            <a:spLocks noGrp="1" noChangeArrowheads="1"/>
          </p:cNvSpPr>
          <p:nvPr>
            <p:ph type="sldNum" sz="quarter" idx="10"/>
          </p:nvPr>
        </p:nvSpPr>
        <p:spPr>
          <a:ln/>
        </p:spPr>
        <p:txBody>
          <a:bodyPr/>
          <a:lstStyle>
            <a:lvl1pPr>
              <a:defRPr/>
            </a:lvl1pPr>
          </a:lstStyle>
          <a:p>
            <a:pPr>
              <a:defRPr/>
            </a:pPr>
            <a:fld id="{A796998D-5F7A-4DE4-B44C-FBFA6F36E36C}" type="slidenum">
              <a:rPr lang="en-US"/>
              <a:pPr>
                <a:defRPr/>
              </a:pPr>
              <a:t>‹#›</a:t>
            </a:fld>
            <a:endParaRPr lang="en-US"/>
          </a:p>
        </p:txBody>
      </p:sp>
    </p:spTree>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Box 3"/>
          <p:cNvSpPr txBox="1">
            <a:spLocks noGrp="1" noChangeArrowheads="1"/>
          </p:cNvSpPr>
          <p:nvPr>
            <p:ph type="sldNum" sz="quarter" idx="10"/>
          </p:nvPr>
        </p:nvSpPr>
        <p:spPr>
          <a:ln/>
        </p:spPr>
        <p:txBody>
          <a:bodyPr/>
          <a:lstStyle>
            <a:lvl1pPr>
              <a:defRPr/>
            </a:lvl1pPr>
          </a:lstStyle>
          <a:p>
            <a:pPr>
              <a:defRPr/>
            </a:pPr>
            <a:fld id="{CE7800B6-4422-4C99-9A88-8C670BD69CC3}" type="slidenum">
              <a:rPr lang="en-US"/>
              <a:pPr>
                <a:defRPr/>
              </a:pPr>
              <a:t>‹#›</a:t>
            </a:fld>
            <a:endParaRPr lang="en-US"/>
          </a:p>
        </p:txBody>
      </p:sp>
    </p:spTree>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Box 3"/>
          <p:cNvSpPr txBox="1">
            <a:spLocks noGrp="1" noChangeArrowheads="1"/>
          </p:cNvSpPr>
          <p:nvPr>
            <p:ph type="sldNum" sz="quarter" idx="10"/>
          </p:nvPr>
        </p:nvSpPr>
        <p:spPr>
          <a:ln/>
        </p:spPr>
        <p:txBody>
          <a:bodyPr/>
          <a:lstStyle>
            <a:lvl1pPr>
              <a:defRPr/>
            </a:lvl1pPr>
          </a:lstStyle>
          <a:p>
            <a:pPr>
              <a:defRPr/>
            </a:pPr>
            <a:fld id="{5D396EAD-6F81-409B-9FD9-1B5EF316593D}" type="slidenum">
              <a:rPr lang="en-US"/>
              <a:pPr>
                <a:defRPr/>
              </a:pPr>
              <a:t>‹#›</a:t>
            </a:fld>
            <a:endParaRPr lang="en-US"/>
          </a:p>
        </p:txBody>
      </p:sp>
    </p:spTree>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Text Box 2"/>
          <p:cNvSpPr txBox="1">
            <a:spLocks noGrp="1" noChangeArrowheads="1"/>
          </p:cNvSpPr>
          <p:nvPr>
            <p:ph type="sldNum" sz="quarter" idx="10"/>
          </p:nvPr>
        </p:nvSpPr>
        <p:spPr>
          <a:ln/>
        </p:spPr>
        <p:txBody>
          <a:bodyPr/>
          <a:lstStyle>
            <a:lvl1pPr>
              <a:defRPr/>
            </a:lvl1pPr>
          </a:lstStyle>
          <a:p>
            <a:pPr>
              <a:defRPr/>
            </a:pPr>
            <a:fld id="{A9280CB6-2DCF-4D8B-BFA6-4718FB2FB815}" type="slidenum">
              <a:rPr lang="en-US"/>
              <a:pPr>
                <a:defRPr/>
              </a:pPr>
              <a:t>‹#›</a:t>
            </a:fld>
            <a:endParaRPr lang="en-US"/>
          </a:p>
        </p:txBody>
      </p:sp>
    </p:spTree>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Box 2"/>
          <p:cNvSpPr txBox="1">
            <a:spLocks noGrp="1" noChangeArrowheads="1"/>
          </p:cNvSpPr>
          <p:nvPr>
            <p:ph type="sldNum" sz="quarter" idx="10"/>
          </p:nvPr>
        </p:nvSpPr>
        <p:spPr>
          <a:ln/>
        </p:spPr>
        <p:txBody>
          <a:bodyPr/>
          <a:lstStyle>
            <a:lvl1pPr>
              <a:defRPr/>
            </a:lvl1pPr>
          </a:lstStyle>
          <a:p>
            <a:pPr>
              <a:defRPr/>
            </a:pPr>
            <a:fld id="{F26DD012-D383-4ACF-AE0C-DB80BC46546E}" type="slidenum">
              <a:rPr lang="en-US"/>
              <a:pPr>
                <a:defRPr/>
              </a:pPr>
              <a:t>‹#›</a:t>
            </a:fld>
            <a:endParaRPr lang="en-US"/>
          </a:p>
        </p:txBody>
      </p:sp>
    </p:spTree>
  </p:cSld>
  <p:clrMapOvr>
    <a:masterClrMapping/>
  </p:clrMapOv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Text Box 2"/>
          <p:cNvSpPr txBox="1">
            <a:spLocks noGrp="1" noChangeArrowheads="1"/>
          </p:cNvSpPr>
          <p:nvPr>
            <p:ph type="sldNum" sz="quarter" idx="10"/>
          </p:nvPr>
        </p:nvSpPr>
        <p:spPr>
          <a:ln/>
        </p:spPr>
        <p:txBody>
          <a:bodyPr/>
          <a:lstStyle>
            <a:lvl1pPr>
              <a:defRPr/>
            </a:lvl1pPr>
          </a:lstStyle>
          <a:p>
            <a:pPr>
              <a:defRPr/>
            </a:pPr>
            <a:fld id="{9D9E342F-1581-49B1-A51B-28436F996958}" type="slidenum">
              <a:rPr lang="en-US"/>
              <a:pPr>
                <a:defRPr/>
              </a:pPr>
              <a:t>‹#›</a:t>
            </a:fld>
            <a:endParaRPr lang="en-US"/>
          </a:p>
        </p:txBody>
      </p:sp>
    </p:spTree>
  </p:cSld>
  <p:clrMapOvr>
    <a:masterClrMapping/>
  </p:clrMapOv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Box 2"/>
          <p:cNvSpPr txBox="1">
            <a:spLocks noGrp="1" noChangeArrowheads="1"/>
          </p:cNvSpPr>
          <p:nvPr>
            <p:ph type="sldNum" sz="quarter" idx="10"/>
          </p:nvPr>
        </p:nvSpPr>
        <p:spPr>
          <a:ln/>
        </p:spPr>
        <p:txBody>
          <a:bodyPr/>
          <a:lstStyle>
            <a:lvl1pPr>
              <a:defRPr/>
            </a:lvl1pPr>
          </a:lstStyle>
          <a:p>
            <a:pPr>
              <a:defRPr/>
            </a:pPr>
            <a:fld id="{A52C31C7-5EB0-4CD1-9698-0FAD716B7EEC}" type="slidenum">
              <a:rPr lang="en-US"/>
              <a:pPr>
                <a:defRPr/>
              </a:pPr>
              <a:t>‹#›</a:t>
            </a:fld>
            <a:endParaRPr lang="en-US"/>
          </a:p>
        </p:txBody>
      </p:sp>
    </p:spTree>
  </p:cSld>
  <p:clrMapOvr>
    <a:masterClrMapping/>
  </p:clrMapOv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ext Box 2"/>
          <p:cNvSpPr txBox="1">
            <a:spLocks noGrp="1" noChangeArrowheads="1"/>
          </p:cNvSpPr>
          <p:nvPr>
            <p:ph type="sldNum" sz="quarter" idx="10"/>
          </p:nvPr>
        </p:nvSpPr>
        <p:spPr>
          <a:ln/>
        </p:spPr>
        <p:txBody>
          <a:bodyPr/>
          <a:lstStyle>
            <a:lvl1pPr>
              <a:defRPr/>
            </a:lvl1pPr>
          </a:lstStyle>
          <a:p>
            <a:pPr>
              <a:defRPr/>
            </a:pPr>
            <a:fld id="{297BB506-A48F-4651-898D-DD544E031FC0}" type="slidenum">
              <a:rPr lang="en-US"/>
              <a:pPr>
                <a:defRPr/>
              </a:pPr>
              <a:t>‹#›</a:t>
            </a:fld>
            <a:endParaRPr lang="en-US"/>
          </a:p>
        </p:txBody>
      </p:sp>
    </p:spTree>
  </p:cSld>
  <p:clrMapOvr>
    <a:masterClrMapping/>
  </p:clrMapOv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Box 2"/>
          <p:cNvSpPr txBox="1">
            <a:spLocks noGrp="1" noChangeArrowheads="1"/>
          </p:cNvSpPr>
          <p:nvPr>
            <p:ph type="sldNum" sz="quarter" idx="10"/>
          </p:nvPr>
        </p:nvSpPr>
        <p:spPr>
          <a:ln/>
        </p:spPr>
        <p:txBody>
          <a:bodyPr/>
          <a:lstStyle>
            <a:lvl1pPr>
              <a:defRPr/>
            </a:lvl1pPr>
          </a:lstStyle>
          <a:p>
            <a:pPr>
              <a:defRPr/>
            </a:pPr>
            <a:fld id="{D0C3FCF1-B044-4DD0-916A-AECEB8C96370}" type="slidenum">
              <a:rPr lang="en-US"/>
              <a:pPr>
                <a:defRPr/>
              </a:pPr>
              <a:t>‹#›</a:t>
            </a:fld>
            <a:endParaRPr lang="en-US"/>
          </a:p>
        </p:txBody>
      </p:sp>
    </p:spTree>
  </p:cSld>
  <p:clrMapOvr>
    <a:masterClrMapping/>
  </p:clrMapOv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Text Box 2"/>
          <p:cNvSpPr txBox="1">
            <a:spLocks noGrp="1" noChangeArrowheads="1"/>
          </p:cNvSpPr>
          <p:nvPr>
            <p:ph type="sldNum" sz="quarter" idx="10"/>
          </p:nvPr>
        </p:nvSpPr>
        <p:spPr>
          <a:ln/>
        </p:spPr>
        <p:txBody>
          <a:bodyPr/>
          <a:lstStyle>
            <a:lvl1pPr>
              <a:defRPr/>
            </a:lvl1pPr>
          </a:lstStyle>
          <a:p>
            <a:pPr>
              <a:defRPr/>
            </a:pPr>
            <a:fld id="{EA1F2F93-207C-4BCA-AC34-224DCE4C670D}" type="slidenum">
              <a:rPr lang="en-US"/>
              <a:pPr>
                <a:defRPr/>
              </a:pPr>
              <a:t>‹#›</a:t>
            </a:fld>
            <a:endParaRPr lang="en-US"/>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Text Box 3"/>
          <p:cNvSpPr txBox="1">
            <a:spLocks noGrp="1" noChangeArrowheads="1"/>
          </p:cNvSpPr>
          <p:nvPr>
            <p:ph type="sldNum" sz="quarter" idx="10"/>
          </p:nvPr>
        </p:nvSpPr>
        <p:spPr>
          <a:ln/>
        </p:spPr>
        <p:txBody>
          <a:bodyPr/>
          <a:lstStyle>
            <a:lvl1pPr>
              <a:defRPr/>
            </a:lvl1pPr>
          </a:lstStyle>
          <a:p>
            <a:pPr>
              <a:defRPr/>
            </a:pPr>
            <a:fld id="{21F7D3C5-C600-4A3F-BC8B-E2D7D17D2028}" type="slidenum">
              <a:rPr lang="en-US"/>
              <a:pPr>
                <a:defRPr/>
              </a:pPr>
              <a:t>‹#›</a:t>
            </a:fld>
            <a:endParaRPr lang="en-US"/>
          </a:p>
        </p:txBody>
      </p:sp>
    </p:spTree>
  </p:cSld>
  <p:clrMapOvr>
    <a:masterClrMapping/>
  </p:clrMapOv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Box 2"/>
          <p:cNvSpPr txBox="1">
            <a:spLocks noGrp="1" noChangeArrowheads="1"/>
          </p:cNvSpPr>
          <p:nvPr>
            <p:ph type="sldNum" sz="quarter" idx="10"/>
          </p:nvPr>
        </p:nvSpPr>
        <p:spPr>
          <a:ln/>
        </p:spPr>
        <p:txBody>
          <a:bodyPr/>
          <a:lstStyle>
            <a:lvl1pPr>
              <a:defRPr/>
            </a:lvl1pPr>
          </a:lstStyle>
          <a:p>
            <a:pPr>
              <a:defRPr/>
            </a:pPr>
            <a:fld id="{977BD3AF-A6AF-40F2-A046-2399D0471E74}" type="slidenum">
              <a:rPr lang="en-US"/>
              <a:pPr>
                <a:defRPr/>
              </a:pPr>
              <a:t>‹#›</a:t>
            </a:fld>
            <a:endParaRPr lang="en-US"/>
          </a:p>
        </p:txBody>
      </p:sp>
    </p:spTree>
  </p:cSld>
  <p:clrMapOvr>
    <a:masterClrMapping/>
  </p:clrMapOvr>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Lucida Grande" charset="0"/>
            </a:endParaRPr>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Box 2"/>
          <p:cNvSpPr txBox="1">
            <a:spLocks noGrp="1" noChangeArrowheads="1"/>
          </p:cNvSpPr>
          <p:nvPr>
            <p:ph type="sldNum" sz="quarter" idx="10"/>
          </p:nvPr>
        </p:nvSpPr>
        <p:spPr>
          <a:ln/>
        </p:spPr>
        <p:txBody>
          <a:bodyPr/>
          <a:lstStyle>
            <a:lvl1pPr>
              <a:defRPr/>
            </a:lvl1pPr>
          </a:lstStyle>
          <a:p>
            <a:pPr>
              <a:defRPr/>
            </a:pPr>
            <a:fld id="{7BC02CCD-682C-4F4F-85C0-7CAC51504B3B}" type="slidenum">
              <a:rPr lang="en-US"/>
              <a:pPr>
                <a:defRPr/>
              </a:pPr>
              <a:t>‹#›</a:t>
            </a:fld>
            <a:endParaRPr lang="en-US"/>
          </a:p>
        </p:txBody>
      </p:sp>
    </p:spTree>
  </p:cSld>
  <p:clrMapOvr>
    <a:masterClrMapping/>
  </p:clrMapOvr>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Box 2"/>
          <p:cNvSpPr txBox="1">
            <a:spLocks noGrp="1" noChangeArrowheads="1"/>
          </p:cNvSpPr>
          <p:nvPr>
            <p:ph type="sldNum" sz="quarter" idx="10"/>
          </p:nvPr>
        </p:nvSpPr>
        <p:spPr>
          <a:ln/>
        </p:spPr>
        <p:txBody>
          <a:bodyPr/>
          <a:lstStyle>
            <a:lvl1pPr>
              <a:defRPr/>
            </a:lvl1pPr>
          </a:lstStyle>
          <a:p>
            <a:pPr>
              <a:defRPr/>
            </a:pPr>
            <a:fld id="{0AAAB74D-DEB0-44F7-8363-9B83CE7839BF}" type="slidenum">
              <a:rPr lang="en-US"/>
              <a:pPr>
                <a:defRPr/>
              </a:pPr>
              <a:t>‹#›</a:t>
            </a:fld>
            <a:endParaRPr lang="en-US"/>
          </a:p>
        </p:txBody>
      </p:sp>
    </p:spTree>
  </p:cSld>
  <p:clrMapOvr>
    <a:masterClrMapping/>
  </p:clrMapOvr>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Box 2"/>
          <p:cNvSpPr txBox="1">
            <a:spLocks noGrp="1" noChangeArrowheads="1"/>
          </p:cNvSpPr>
          <p:nvPr>
            <p:ph type="sldNum" sz="quarter" idx="10"/>
          </p:nvPr>
        </p:nvSpPr>
        <p:spPr>
          <a:ln/>
        </p:spPr>
        <p:txBody>
          <a:bodyPr/>
          <a:lstStyle>
            <a:lvl1pPr>
              <a:defRPr/>
            </a:lvl1pPr>
          </a:lstStyle>
          <a:p>
            <a:pPr>
              <a:defRPr/>
            </a:pPr>
            <a:fld id="{E55597AA-EFCD-42E7-88FA-D25BFC7932F1}" type="slidenum">
              <a:rPr lang="en-US"/>
              <a:pPr>
                <a:defRPr/>
              </a:pPr>
              <a:t>‹#›</a:t>
            </a:fld>
            <a:endParaRPr lang="en-US"/>
          </a:p>
        </p:txBody>
      </p:sp>
    </p:spTree>
  </p:cSld>
  <p:clrMapOvr>
    <a:masterClrMapping/>
  </p:clrMapOvr>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Text Box 2"/>
          <p:cNvSpPr txBox="1">
            <a:spLocks noGrp="1" noChangeArrowheads="1"/>
          </p:cNvSpPr>
          <p:nvPr>
            <p:ph type="sldNum" sz="quarter" idx="10"/>
          </p:nvPr>
        </p:nvSpPr>
        <p:spPr>
          <a:ln/>
        </p:spPr>
        <p:txBody>
          <a:bodyPr/>
          <a:lstStyle>
            <a:lvl1pPr>
              <a:defRPr/>
            </a:lvl1pPr>
          </a:lstStyle>
          <a:p>
            <a:pPr>
              <a:defRPr/>
            </a:pPr>
            <a:fld id="{82BDFC77-24F5-4D49-B209-EB5586E3D0F9}" type="slidenum">
              <a:rPr lang="en-US"/>
              <a:pPr>
                <a:defRPr/>
              </a:pPr>
              <a:t>‹#›</a:t>
            </a:fld>
            <a:endParaRPr lang="en-US"/>
          </a:p>
        </p:txBody>
      </p:sp>
    </p:spTree>
  </p:cSld>
  <p:clrMapOvr>
    <a:masterClrMapping/>
  </p:clrMapOvr>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Box 2"/>
          <p:cNvSpPr txBox="1">
            <a:spLocks noGrp="1" noChangeArrowheads="1"/>
          </p:cNvSpPr>
          <p:nvPr>
            <p:ph type="sldNum" sz="quarter" idx="10"/>
          </p:nvPr>
        </p:nvSpPr>
        <p:spPr>
          <a:ln/>
        </p:spPr>
        <p:txBody>
          <a:bodyPr/>
          <a:lstStyle>
            <a:lvl1pPr>
              <a:defRPr/>
            </a:lvl1pPr>
          </a:lstStyle>
          <a:p>
            <a:pPr>
              <a:defRPr/>
            </a:pPr>
            <a:fld id="{64F6FD2D-B864-4861-B3B6-05C1F0A6F271}" type="slidenum">
              <a:rPr lang="en-US"/>
              <a:pPr>
                <a:defRPr/>
              </a:pPr>
              <a:t>‹#›</a:t>
            </a:fld>
            <a:endParaRPr lang="en-US"/>
          </a:p>
        </p:txBody>
      </p:sp>
    </p:spTree>
  </p:cSld>
  <p:clrMapOvr>
    <a:masterClrMapping/>
  </p:clrMapOvr>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Text Box 2"/>
          <p:cNvSpPr txBox="1">
            <a:spLocks noGrp="1" noChangeArrowheads="1"/>
          </p:cNvSpPr>
          <p:nvPr>
            <p:ph type="sldNum" sz="quarter" idx="10"/>
          </p:nvPr>
        </p:nvSpPr>
        <p:spPr>
          <a:ln/>
        </p:spPr>
        <p:txBody>
          <a:bodyPr/>
          <a:lstStyle>
            <a:lvl1pPr>
              <a:defRPr/>
            </a:lvl1pPr>
          </a:lstStyle>
          <a:p>
            <a:pPr>
              <a:defRPr/>
            </a:pPr>
            <a:fld id="{1DCE3107-6740-4E04-BD07-00E49309D1A8}" type="slidenum">
              <a:rPr lang="en-US"/>
              <a:pPr>
                <a:defRPr/>
              </a:pPr>
              <a:t>‹#›</a:t>
            </a:fld>
            <a:endParaRPr lang="en-US"/>
          </a:p>
        </p:txBody>
      </p:sp>
    </p:spTree>
  </p:cSld>
  <p:clrMapOvr>
    <a:masterClrMapping/>
  </p:clrMapOvr>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Box 2"/>
          <p:cNvSpPr txBox="1">
            <a:spLocks noGrp="1" noChangeArrowheads="1"/>
          </p:cNvSpPr>
          <p:nvPr>
            <p:ph type="sldNum" sz="quarter" idx="10"/>
          </p:nvPr>
        </p:nvSpPr>
        <p:spPr>
          <a:ln/>
        </p:spPr>
        <p:txBody>
          <a:bodyPr/>
          <a:lstStyle>
            <a:lvl1pPr>
              <a:defRPr/>
            </a:lvl1pPr>
          </a:lstStyle>
          <a:p>
            <a:pPr>
              <a:defRPr/>
            </a:pPr>
            <a:fld id="{259D699C-EE91-44CA-B87F-43A4D9766E0A}" type="slidenum">
              <a:rPr lang="en-US"/>
              <a:pPr>
                <a:defRPr/>
              </a:pPr>
              <a:t>‹#›</a:t>
            </a:fld>
            <a:endParaRPr lang="en-US"/>
          </a:p>
        </p:txBody>
      </p:sp>
    </p:spTree>
  </p:cSld>
  <p:clrMapOvr>
    <a:masterClrMapping/>
  </p:clrMapOvr>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ext Box 2"/>
          <p:cNvSpPr txBox="1">
            <a:spLocks noGrp="1" noChangeArrowheads="1"/>
          </p:cNvSpPr>
          <p:nvPr>
            <p:ph type="sldNum" sz="quarter" idx="10"/>
          </p:nvPr>
        </p:nvSpPr>
        <p:spPr>
          <a:ln/>
        </p:spPr>
        <p:txBody>
          <a:bodyPr/>
          <a:lstStyle>
            <a:lvl1pPr>
              <a:defRPr/>
            </a:lvl1pPr>
          </a:lstStyle>
          <a:p>
            <a:pPr>
              <a:defRPr/>
            </a:pPr>
            <a:fld id="{6622AAC1-4068-40B0-BC49-6641AC2FA165}" type="slidenum">
              <a:rPr lang="en-US"/>
              <a:pPr>
                <a:defRPr/>
              </a:pPr>
              <a:t>‹#›</a:t>
            </a:fld>
            <a:endParaRPr lang="en-US"/>
          </a:p>
        </p:txBody>
      </p:sp>
    </p:spTree>
  </p:cSld>
  <p:clrMapOvr>
    <a:masterClrMapping/>
  </p:clrMapOvr>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Box 2"/>
          <p:cNvSpPr txBox="1">
            <a:spLocks noGrp="1" noChangeArrowheads="1"/>
          </p:cNvSpPr>
          <p:nvPr>
            <p:ph type="sldNum" sz="quarter" idx="10"/>
          </p:nvPr>
        </p:nvSpPr>
        <p:spPr>
          <a:ln/>
        </p:spPr>
        <p:txBody>
          <a:bodyPr/>
          <a:lstStyle>
            <a:lvl1pPr>
              <a:defRPr/>
            </a:lvl1pPr>
          </a:lstStyle>
          <a:p>
            <a:pPr>
              <a:defRPr/>
            </a:pPr>
            <a:fld id="{7E210C3D-6E24-48AE-9A9E-F88FD01E50E1}" type="slidenum">
              <a:rPr lang="en-US"/>
              <a:pPr>
                <a:defRPr/>
              </a:pPr>
              <a:t>‹#›</a:t>
            </a:fld>
            <a:endParaRPr lang="en-US"/>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371600" y="3886200"/>
            <a:ext cx="3124200" cy="1752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3886200"/>
            <a:ext cx="3124200" cy="1752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Box 3"/>
          <p:cNvSpPr txBox="1">
            <a:spLocks noGrp="1" noChangeArrowheads="1"/>
          </p:cNvSpPr>
          <p:nvPr>
            <p:ph type="sldNum" sz="quarter" idx="10"/>
          </p:nvPr>
        </p:nvSpPr>
        <p:spPr>
          <a:ln/>
        </p:spPr>
        <p:txBody>
          <a:bodyPr/>
          <a:lstStyle>
            <a:lvl1pPr>
              <a:defRPr/>
            </a:lvl1pPr>
          </a:lstStyle>
          <a:p>
            <a:pPr>
              <a:defRPr/>
            </a:pPr>
            <a:fld id="{73307306-8E33-47D1-99ED-FE650524EB70}" type="slidenum">
              <a:rPr lang="en-US"/>
              <a:pPr>
                <a:defRPr/>
              </a:pPr>
              <a:t>‹#›</a:t>
            </a:fld>
            <a:endParaRPr lang="en-US"/>
          </a:p>
        </p:txBody>
      </p:sp>
    </p:spTree>
  </p:cSld>
  <p:clrMapOvr>
    <a:masterClrMapping/>
  </p:clrMapOvr>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Text Box 2"/>
          <p:cNvSpPr txBox="1">
            <a:spLocks noGrp="1" noChangeArrowheads="1"/>
          </p:cNvSpPr>
          <p:nvPr>
            <p:ph type="sldNum" sz="quarter" idx="10"/>
          </p:nvPr>
        </p:nvSpPr>
        <p:spPr>
          <a:ln/>
        </p:spPr>
        <p:txBody>
          <a:bodyPr/>
          <a:lstStyle>
            <a:lvl1pPr>
              <a:defRPr/>
            </a:lvl1pPr>
          </a:lstStyle>
          <a:p>
            <a:pPr>
              <a:defRPr/>
            </a:pPr>
            <a:fld id="{ADF4A545-B025-4612-BF13-AFB0E6802361}" type="slidenum">
              <a:rPr lang="en-US"/>
              <a:pPr>
                <a:defRPr/>
              </a:pPr>
              <a:t>‹#›</a:t>
            </a:fld>
            <a:endParaRPr lang="en-US"/>
          </a:p>
        </p:txBody>
      </p:sp>
    </p:spTree>
  </p:cSld>
  <p:clrMapOvr>
    <a:masterClrMapping/>
  </p:clrMapOvr>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Box 2"/>
          <p:cNvSpPr txBox="1">
            <a:spLocks noGrp="1" noChangeArrowheads="1"/>
          </p:cNvSpPr>
          <p:nvPr>
            <p:ph type="sldNum" sz="quarter" idx="10"/>
          </p:nvPr>
        </p:nvSpPr>
        <p:spPr>
          <a:ln/>
        </p:spPr>
        <p:txBody>
          <a:bodyPr/>
          <a:lstStyle>
            <a:lvl1pPr>
              <a:defRPr/>
            </a:lvl1pPr>
          </a:lstStyle>
          <a:p>
            <a:pPr>
              <a:defRPr/>
            </a:pPr>
            <a:fld id="{2C205E94-3B0A-4FC6-913E-9B279D2975F8}" type="slidenum">
              <a:rPr lang="en-US"/>
              <a:pPr>
                <a:defRPr/>
              </a:pPr>
              <a:t>‹#›</a:t>
            </a:fld>
            <a:endParaRPr lang="en-US"/>
          </a:p>
        </p:txBody>
      </p:sp>
    </p:spTree>
  </p:cSld>
  <p:clrMapOvr>
    <a:masterClrMapping/>
  </p:clrMapOvr>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Lucida Grande" charset="0"/>
            </a:endParaRPr>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Box 2"/>
          <p:cNvSpPr txBox="1">
            <a:spLocks noGrp="1" noChangeArrowheads="1"/>
          </p:cNvSpPr>
          <p:nvPr>
            <p:ph type="sldNum" sz="quarter" idx="10"/>
          </p:nvPr>
        </p:nvSpPr>
        <p:spPr>
          <a:ln/>
        </p:spPr>
        <p:txBody>
          <a:bodyPr/>
          <a:lstStyle>
            <a:lvl1pPr>
              <a:defRPr/>
            </a:lvl1pPr>
          </a:lstStyle>
          <a:p>
            <a:pPr>
              <a:defRPr/>
            </a:pPr>
            <a:fld id="{137903AF-F639-4F4C-8558-49D1ADDB028F}" type="slidenum">
              <a:rPr lang="en-US"/>
              <a:pPr>
                <a:defRPr/>
              </a:pPr>
              <a:t>‹#›</a:t>
            </a:fld>
            <a:endParaRPr lang="en-US"/>
          </a:p>
        </p:txBody>
      </p:sp>
    </p:spTree>
  </p:cSld>
  <p:clrMapOvr>
    <a:masterClrMapping/>
  </p:clrMapOvr>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Box 2"/>
          <p:cNvSpPr txBox="1">
            <a:spLocks noGrp="1" noChangeArrowheads="1"/>
          </p:cNvSpPr>
          <p:nvPr>
            <p:ph type="sldNum" sz="quarter" idx="10"/>
          </p:nvPr>
        </p:nvSpPr>
        <p:spPr>
          <a:ln/>
        </p:spPr>
        <p:txBody>
          <a:bodyPr/>
          <a:lstStyle>
            <a:lvl1pPr>
              <a:defRPr/>
            </a:lvl1pPr>
          </a:lstStyle>
          <a:p>
            <a:pPr>
              <a:defRPr/>
            </a:pPr>
            <a:fld id="{7B7A00C3-D841-4D6B-B205-AE23E98D8C71}" type="slidenum">
              <a:rPr lang="en-US"/>
              <a:pPr>
                <a:defRPr/>
              </a:pPr>
              <a:t>‹#›</a:t>
            </a:fld>
            <a:endParaRPr lang="en-US"/>
          </a:p>
        </p:txBody>
      </p:sp>
    </p:spTree>
  </p:cSld>
  <p:clrMapOvr>
    <a:masterClrMapping/>
  </p:clrMapOvr>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Box 2"/>
          <p:cNvSpPr txBox="1">
            <a:spLocks noGrp="1" noChangeArrowheads="1"/>
          </p:cNvSpPr>
          <p:nvPr>
            <p:ph type="sldNum" sz="quarter" idx="10"/>
          </p:nvPr>
        </p:nvSpPr>
        <p:spPr>
          <a:ln/>
        </p:spPr>
        <p:txBody>
          <a:bodyPr/>
          <a:lstStyle>
            <a:lvl1pPr>
              <a:defRPr/>
            </a:lvl1pPr>
          </a:lstStyle>
          <a:p>
            <a:pPr>
              <a:defRPr/>
            </a:pPr>
            <a:fld id="{067ED6B5-DC99-4FFA-92CB-DDFA2317EC4C}" type="slidenum">
              <a:rPr lang="en-US"/>
              <a:pPr>
                <a:defRPr/>
              </a:pPr>
              <a:t>‹#›</a:t>
            </a:fld>
            <a:endParaRPr 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ext Box 3"/>
          <p:cNvSpPr txBox="1">
            <a:spLocks noGrp="1" noChangeArrowheads="1"/>
          </p:cNvSpPr>
          <p:nvPr>
            <p:ph type="sldNum" sz="quarter" idx="10"/>
          </p:nvPr>
        </p:nvSpPr>
        <p:spPr>
          <a:ln/>
        </p:spPr>
        <p:txBody>
          <a:bodyPr/>
          <a:lstStyle>
            <a:lvl1pPr>
              <a:defRPr/>
            </a:lvl1pPr>
          </a:lstStyle>
          <a:p>
            <a:pPr>
              <a:defRPr/>
            </a:pPr>
            <a:fld id="{FACB154A-A64A-419D-B84E-DCB980C5E5AA}" type="slidenum">
              <a:rPr lang="en-US"/>
              <a:pPr>
                <a:defRPr/>
              </a:pPr>
              <a:t>‹#›</a:t>
            </a:fld>
            <a:endParaRPr 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Box 3"/>
          <p:cNvSpPr txBox="1">
            <a:spLocks noGrp="1" noChangeArrowheads="1"/>
          </p:cNvSpPr>
          <p:nvPr>
            <p:ph type="sldNum" sz="quarter" idx="10"/>
          </p:nvPr>
        </p:nvSpPr>
        <p:spPr>
          <a:ln/>
        </p:spPr>
        <p:txBody>
          <a:bodyPr/>
          <a:lstStyle>
            <a:lvl1pPr>
              <a:defRPr/>
            </a:lvl1pPr>
          </a:lstStyle>
          <a:p>
            <a:pPr>
              <a:defRPr/>
            </a:pPr>
            <a:fld id="{D1BE265D-2786-44E6-B1AD-34889E6029C3}" type="slidenum">
              <a:rPr lang="en-US"/>
              <a:pPr>
                <a:defRPr/>
              </a:pPr>
              <a:t>‹#›</a:t>
            </a:fld>
            <a:endParaRPr 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Text Box 3"/>
          <p:cNvSpPr txBox="1">
            <a:spLocks noGrp="1" noChangeArrowheads="1"/>
          </p:cNvSpPr>
          <p:nvPr>
            <p:ph type="sldNum" sz="quarter" idx="10"/>
          </p:nvPr>
        </p:nvSpPr>
        <p:spPr>
          <a:ln/>
        </p:spPr>
        <p:txBody>
          <a:bodyPr/>
          <a:lstStyle>
            <a:lvl1pPr>
              <a:defRPr/>
            </a:lvl1pPr>
          </a:lstStyle>
          <a:p>
            <a:pPr>
              <a:defRPr/>
            </a:pPr>
            <a:fld id="{4684B29A-D8C7-45A3-9A95-C9794E9F60A7}" type="slidenum">
              <a:rPr lang="en-US"/>
              <a:pPr>
                <a:defRPr/>
              </a:pPr>
              <a:t>‹#›</a:t>
            </a:fld>
            <a:endParaRPr lang="en-US"/>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Box 3"/>
          <p:cNvSpPr txBox="1">
            <a:spLocks noGrp="1" noChangeArrowheads="1"/>
          </p:cNvSpPr>
          <p:nvPr>
            <p:ph type="sldNum" sz="quarter" idx="10"/>
          </p:nvPr>
        </p:nvSpPr>
        <p:spPr>
          <a:ln/>
        </p:spPr>
        <p:txBody>
          <a:bodyPr/>
          <a:lstStyle>
            <a:lvl1pPr>
              <a:defRPr/>
            </a:lvl1pPr>
          </a:lstStyle>
          <a:p>
            <a:pPr>
              <a:defRPr/>
            </a:pPr>
            <a:fld id="{CCA02946-3EF7-450B-9ADE-F07519CFC967}" type="slidenum">
              <a:rPr lang="en-US"/>
              <a:pPr>
                <a:defRPr/>
              </a:pPr>
              <a:t>‹#›</a:t>
            </a:fld>
            <a:endParaRPr lang="en-US"/>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Lucida Grande" charset="0"/>
            </a:endParaRP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Box 3"/>
          <p:cNvSpPr txBox="1">
            <a:spLocks noGrp="1" noChangeArrowheads="1"/>
          </p:cNvSpPr>
          <p:nvPr>
            <p:ph type="sldNum" sz="quarter" idx="10"/>
          </p:nvPr>
        </p:nvSpPr>
        <p:spPr>
          <a:ln/>
        </p:spPr>
        <p:txBody>
          <a:bodyPr/>
          <a:lstStyle>
            <a:lvl1pPr>
              <a:defRPr/>
            </a:lvl1pPr>
          </a:lstStyle>
          <a:p>
            <a:pPr>
              <a:defRPr/>
            </a:pPr>
            <a:fld id="{9882DC23-7F81-4D7A-B19A-C38442CE0FF8}" type="slidenum">
              <a:rPr lang="en-US"/>
              <a:pPr>
                <a:defRPr/>
              </a:pPr>
              <a:t>‹#›</a:t>
            </a:fld>
            <a:endParaRPr lang="en-US"/>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1.jpe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1026" name="Rectangle 1"/>
          <p:cNvSpPr>
            <a:spLocks noGrp="1" noChangeArrowheads="1"/>
          </p:cNvSpPr>
          <p:nvPr>
            <p:ph type="title"/>
          </p:nvPr>
        </p:nvSpPr>
        <p:spPr bwMode="auto">
          <a:xfrm>
            <a:off x="685800" y="2130425"/>
            <a:ext cx="7772400" cy="1470025"/>
          </a:xfrm>
          <a:prstGeom prst="rect">
            <a:avLst/>
          </a:prstGeom>
          <a:noFill/>
          <a:ln w="12700">
            <a:noFill/>
            <a:miter lim="800000"/>
            <a:headEnd/>
            <a:tailEnd/>
          </a:ln>
        </p:spPr>
        <p:txBody>
          <a:bodyPr vert="horz" wrap="square" lIns="38100" tIns="38100" rIns="38100" bIns="38100" numCol="1" anchor="ctr" anchorCtr="0" compatLnSpc="1">
            <a:prstTxWarp prst="textNoShape">
              <a:avLst/>
            </a:prstTxWarp>
          </a:bodyPr>
          <a:lstStyle/>
          <a:p>
            <a:pPr lvl="0"/>
            <a:r>
              <a:rPr lang="en-US" smtClean="0">
                <a:sym typeface="Lucida Grande" charset="0"/>
              </a:rPr>
              <a:t>Click to edit Master title style</a:t>
            </a:r>
          </a:p>
        </p:txBody>
      </p:sp>
      <p:sp>
        <p:nvSpPr>
          <p:cNvPr id="1027" name="Rectangle 2"/>
          <p:cNvSpPr>
            <a:spLocks noGrp="1" noChangeArrowheads="1"/>
          </p:cNvSpPr>
          <p:nvPr>
            <p:ph type="body" idx="1"/>
          </p:nvPr>
        </p:nvSpPr>
        <p:spPr bwMode="auto">
          <a:xfrm>
            <a:off x="1371600" y="3886200"/>
            <a:ext cx="6400800" cy="1752600"/>
          </a:xfrm>
          <a:prstGeom prst="rect">
            <a:avLst/>
          </a:prstGeom>
          <a:noFill/>
          <a:ln w="12700">
            <a:noFill/>
            <a:miter lim="800000"/>
            <a:headEnd/>
            <a:tailEnd/>
          </a:ln>
        </p:spPr>
        <p:txBody>
          <a:bodyPr vert="horz" wrap="square" lIns="38100" tIns="38100" rIns="38100" bIns="38100" numCol="1" anchor="t" anchorCtr="0" compatLnSpc="1">
            <a:prstTxWarp prst="textNoShape">
              <a:avLst/>
            </a:prstTxWarp>
          </a:bodyPr>
          <a:lstStyle/>
          <a:p>
            <a:pPr lvl="0"/>
            <a:r>
              <a:rPr lang="en-US" smtClean="0">
                <a:sym typeface="Lucida Grande" charset="0"/>
              </a:rPr>
              <a:t>Click to edit Master text styles</a:t>
            </a:r>
          </a:p>
          <a:p>
            <a:pPr lvl="1"/>
            <a:r>
              <a:rPr lang="en-US" smtClean="0">
                <a:sym typeface="Lucida Grande" charset="0"/>
              </a:rPr>
              <a:t>Second level</a:t>
            </a:r>
          </a:p>
          <a:p>
            <a:pPr lvl="2"/>
            <a:r>
              <a:rPr lang="en-US" smtClean="0">
                <a:sym typeface="Lucida Grande" charset="0"/>
              </a:rPr>
              <a:t>Third level</a:t>
            </a:r>
          </a:p>
          <a:p>
            <a:pPr lvl="3"/>
            <a:r>
              <a:rPr lang="en-US" smtClean="0">
                <a:sym typeface="Lucida Grande" charset="0"/>
              </a:rPr>
              <a:t>Fourth level</a:t>
            </a:r>
          </a:p>
          <a:p>
            <a:pPr lvl="4"/>
            <a:r>
              <a:rPr lang="en-US" smtClean="0">
                <a:sym typeface="Lucida Grande" charset="0"/>
              </a:rPr>
              <a:t>Fifth level</a:t>
            </a:r>
          </a:p>
        </p:txBody>
      </p:sp>
      <p:sp>
        <p:nvSpPr>
          <p:cNvPr id="2" name="Text Box 3"/>
          <p:cNvSpPr txBox="1">
            <a:spLocks noGrp="1" noChangeArrowheads="1"/>
          </p:cNvSpPr>
          <p:nvPr>
            <p:ph type="sldNum" sz="quarter" idx="4"/>
          </p:nvPr>
        </p:nvSpPr>
        <p:spPr bwMode="auto">
          <a:xfrm>
            <a:off x="8404225" y="6454775"/>
            <a:ext cx="282575" cy="266700"/>
          </a:xfrm>
          <a:prstGeom prst="rect">
            <a:avLst/>
          </a:prstGeom>
          <a:noFill/>
          <a:ln w="12700">
            <a:noFill/>
            <a:miter lim="800000"/>
            <a:headEnd/>
            <a:tailEnd/>
          </a:ln>
          <a:effectLst/>
        </p:spPr>
        <p:txBody>
          <a:bodyPr vert="horz" wrap="none" lIns="91440" tIns="45720" rIns="91440" bIns="45720" numCol="1" anchor="ctr" anchorCtr="0" compatLnSpc="1">
            <a:prstTxWarp prst="textNoShape">
              <a:avLst/>
            </a:prstTxWarp>
          </a:bodyPr>
          <a:lstStyle>
            <a:lvl1pPr algn="r">
              <a:defRPr sz="1200">
                <a:solidFill>
                  <a:srgbClr val="878787"/>
                </a:solidFill>
                <a:latin typeface="+mn-lt"/>
                <a:ea typeface="Lucida Grande" charset="0"/>
                <a:cs typeface="Lucida Grande" charset="0"/>
                <a:sym typeface="Lucida Grande" charset="0"/>
              </a:defRPr>
            </a:lvl1pPr>
          </a:lstStyle>
          <a:p>
            <a:pPr>
              <a:defRPr/>
            </a:pPr>
            <a:fld id="{8B18ACA2-D4E9-4688-93A7-7BD0D4477D8E}"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ransition/>
  <p:hf hdr="0" ftr="0" dt="0"/>
  <p:txStyles>
    <p:titleStyle>
      <a:lvl1pPr algn="ctr" rtl="0" eaLnBrk="0" fontAlgn="base" hangingPunct="0">
        <a:spcBef>
          <a:spcPct val="0"/>
        </a:spcBef>
        <a:spcAft>
          <a:spcPct val="0"/>
        </a:spcAft>
        <a:defRPr sz="4400">
          <a:solidFill>
            <a:schemeClr val="tx1"/>
          </a:solidFill>
          <a:latin typeface="+mj-lt"/>
          <a:ea typeface="+mj-ea"/>
          <a:cs typeface="+mj-cs"/>
          <a:sym typeface="Lucida Grande" charset="0"/>
        </a:defRPr>
      </a:lvl1pPr>
      <a:lvl2pPr algn="ctr" rtl="0" eaLnBrk="0" fontAlgn="base" hangingPunct="0">
        <a:spcBef>
          <a:spcPct val="0"/>
        </a:spcBef>
        <a:spcAft>
          <a:spcPct val="0"/>
        </a:spcAft>
        <a:defRPr sz="4400">
          <a:solidFill>
            <a:schemeClr val="tx1"/>
          </a:solidFill>
          <a:latin typeface="Lucida Grande" charset="0"/>
          <a:ea typeface="ヒラギノ角ゴ ProN W3" charset="0"/>
          <a:cs typeface="ヒラギノ角ゴ ProN W3" charset="0"/>
          <a:sym typeface="Lucida Grande" charset="0"/>
        </a:defRPr>
      </a:lvl2pPr>
      <a:lvl3pPr algn="ctr" rtl="0" eaLnBrk="0" fontAlgn="base" hangingPunct="0">
        <a:spcBef>
          <a:spcPct val="0"/>
        </a:spcBef>
        <a:spcAft>
          <a:spcPct val="0"/>
        </a:spcAft>
        <a:defRPr sz="4400">
          <a:solidFill>
            <a:schemeClr val="tx1"/>
          </a:solidFill>
          <a:latin typeface="Lucida Grande" charset="0"/>
          <a:ea typeface="ヒラギノ角ゴ ProN W3" charset="0"/>
          <a:cs typeface="ヒラギノ角ゴ ProN W3" charset="0"/>
          <a:sym typeface="Lucida Grande" charset="0"/>
        </a:defRPr>
      </a:lvl3pPr>
      <a:lvl4pPr algn="ctr" rtl="0" eaLnBrk="0" fontAlgn="base" hangingPunct="0">
        <a:spcBef>
          <a:spcPct val="0"/>
        </a:spcBef>
        <a:spcAft>
          <a:spcPct val="0"/>
        </a:spcAft>
        <a:defRPr sz="4400">
          <a:solidFill>
            <a:schemeClr val="tx1"/>
          </a:solidFill>
          <a:latin typeface="Lucida Grande" charset="0"/>
          <a:ea typeface="ヒラギノ角ゴ ProN W3" charset="0"/>
          <a:cs typeface="ヒラギノ角ゴ ProN W3" charset="0"/>
          <a:sym typeface="Lucida Grande" charset="0"/>
        </a:defRPr>
      </a:lvl4pPr>
      <a:lvl5pPr algn="ctr" rtl="0" eaLnBrk="0" fontAlgn="base" hangingPunct="0">
        <a:spcBef>
          <a:spcPct val="0"/>
        </a:spcBef>
        <a:spcAft>
          <a:spcPct val="0"/>
        </a:spcAft>
        <a:defRPr sz="4400">
          <a:solidFill>
            <a:schemeClr val="tx1"/>
          </a:solidFill>
          <a:latin typeface="Lucida Grande" charset="0"/>
          <a:ea typeface="ヒラギノ角ゴ ProN W3" charset="0"/>
          <a:cs typeface="ヒラギノ角ゴ ProN W3" charset="0"/>
          <a:sym typeface="Lucida Grande" charset="0"/>
        </a:defRPr>
      </a:lvl5pPr>
      <a:lvl6pPr marL="457200" algn="ctr" rtl="0" fontAlgn="base">
        <a:spcBef>
          <a:spcPct val="0"/>
        </a:spcBef>
        <a:spcAft>
          <a:spcPct val="0"/>
        </a:spcAft>
        <a:defRPr sz="4400">
          <a:solidFill>
            <a:schemeClr val="tx1"/>
          </a:solidFill>
          <a:latin typeface="Lucida Grande" charset="0"/>
          <a:ea typeface="ヒラギノ角ゴ ProN W3" charset="0"/>
          <a:cs typeface="ヒラギノ角ゴ ProN W3" charset="0"/>
          <a:sym typeface="Lucida Grande" charset="0"/>
        </a:defRPr>
      </a:lvl6pPr>
      <a:lvl7pPr marL="914400" algn="ctr" rtl="0" fontAlgn="base">
        <a:spcBef>
          <a:spcPct val="0"/>
        </a:spcBef>
        <a:spcAft>
          <a:spcPct val="0"/>
        </a:spcAft>
        <a:defRPr sz="4400">
          <a:solidFill>
            <a:schemeClr val="tx1"/>
          </a:solidFill>
          <a:latin typeface="Lucida Grande" charset="0"/>
          <a:ea typeface="ヒラギノ角ゴ ProN W3" charset="0"/>
          <a:cs typeface="ヒラギノ角ゴ ProN W3" charset="0"/>
          <a:sym typeface="Lucida Grande" charset="0"/>
        </a:defRPr>
      </a:lvl7pPr>
      <a:lvl8pPr marL="1371600" algn="ctr" rtl="0" fontAlgn="base">
        <a:spcBef>
          <a:spcPct val="0"/>
        </a:spcBef>
        <a:spcAft>
          <a:spcPct val="0"/>
        </a:spcAft>
        <a:defRPr sz="4400">
          <a:solidFill>
            <a:schemeClr val="tx1"/>
          </a:solidFill>
          <a:latin typeface="Lucida Grande" charset="0"/>
          <a:ea typeface="ヒラギノ角ゴ ProN W3" charset="0"/>
          <a:cs typeface="ヒラギノ角ゴ ProN W3" charset="0"/>
          <a:sym typeface="Lucida Grande" charset="0"/>
        </a:defRPr>
      </a:lvl8pPr>
      <a:lvl9pPr marL="1828800" algn="ctr" rtl="0" fontAlgn="base">
        <a:spcBef>
          <a:spcPct val="0"/>
        </a:spcBef>
        <a:spcAft>
          <a:spcPct val="0"/>
        </a:spcAft>
        <a:defRPr sz="4400">
          <a:solidFill>
            <a:schemeClr val="tx1"/>
          </a:solidFill>
          <a:latin typeface="Lucida Grande" charset="0"/>
          <a:ea typeface="ヒラギノ角ゴ ProN W3" charset="0"/>
          <a:cs typeface="ヒラギノ角ゴ ProN W3" charset="0"/>
          <a:sym typeface="Lucida Grande" charset="0"/>
        </a:defRPr>
      </a:lvl9pPr>
    </p:titleStyle>
    <p:bodyStyle>
      <a:lvl1pPr marL="342900" indent="-342900" algn="ctr" rtl="0" eaLnBrk="0" fontAlgn="base" hangingPunct="0">
        <a:spcBef>
          <a:spcPts val="800"/>
        </a:spcBef>
        <a:spcAft>
          <a:spcPct val="0"/>
        </a:spcAft>
        <a:buChar char="•"/>
        <a:defRPr sz="3200">
          <a:solidFill>
            <a:srgbClr val="878787"/>
          </a:solidFill>
          <a:latin typeface="+mn-lt"/>
          <a:ea typeface="+mn-ea"/>
          <a:cs typeface="+mn-cs"/>
          <a:sym typeface="Lucida Grande" charset="0"/>
        </a:defRPr>
      </a:lvl1pPr>
      <a:lvl2pPr marL="419100" indent="38100" algn="ctr" rtl="0" eaLnBrk="0" fontAlgn="base" hangingPunct="0">
        <a:spcBef>
          <a:spcPts val="700"/>
        </a:spcBef>
        <a:spcAft>
          <a:spcPct val="0"/>
        </a:spcAft>
        <a:buChar char="–"/>
        <a:defRPr sz="2800">
          <a:solidFill>
            <a:srgbClr val="878787"/>
          </a:solidFill>
          <a:latin typeface="+mn-lt"/>
          <a:ea typeface="+mn-ea"/>
          <a:cs typeface="+mn-cs"/>
          <a:sym typeface="Lucida Grande" charset="0"/>
        </a:defRPr>
      </a:lvl2pPr>
      <a:lvl3pPr marL="876300" indent="38100" algn="ctr" rtl="0" eaLnBrk="0" fontAlgn="base" hangingPunct="0">
        <a:spcBef>
          <a:spcPts val="600"/>
        </a:spcBef>
        <a:spcAft>
          <a:spcPct val="0"/>
        </a:spcAft>
        <a:buChar char="•"/>
        <a:defRPr sz="2400">
          <a:solidFill>
            <a:srgbClr val="878787"/>
          </a:solidFill>
          <a:latin typeface="+mn-lt"/>
          <a:ea typeface="+mn-ea"/>
          <a:cs typeface="+mn-cs"/>
          <a:sym typeface="Lucida Grande" charset="0"/>
        </a:defRPr>
      </a:lvl3pPr>
      <a:lvl4pPr marL="1333500" indent="38100" algn="ctr" rtl="0" eaLnBrk="0" fontAlgn="base" hangingPunct="0">
        <a:spcBef>
          <a:spcPts val="500"/>
        </a:spcBef>
        <a:spcAft>
          <a:spcPct val="0"/>
        </a:spcAft>
        <a:buChar char="–"/>
        <a:defRPr sz="2000">
          <a:solidFill>
            <a:srgbClr val="878787"/>
          </a:solidFill>
          <a:latin typeface="+mn-lt"/>
          <a:ea typeface="+mn-ea"/>
          <a:cs typeface="+mn-cs"/>
          <a:sym typeface="Lucida Grande" charset="0"/>
        </a:defRPr>
      </a:lvl4pPr>
      <a:lvl5pPr marL="1790700" indent="38100" algn="ctr" rtl="0" eaLnBrk="0" fontAlgn="base" hangingPunct="0">
        <a:spcBef>
          <a:spcPts val="500"/>
        </a:spcBef>
        <a:spcAft>
          <a:spcPct val="0"/>
        </a:spcAft>
        <a:buChar char="»"/>
        <a:defRPr sz="2000">
          <a:solidFill>
            <a:srgbClr val="878787"/>
          </a:solidFill>
          <a:latin typeface="+mn-lt"/>
          <a:ea typeface="+mn-ea"/>
          <a:cs typeface="+mn-cs"/>
          <a:sym typeface="Lucida Grande" charset="0"/>
        </a:defRPr>
      </a:lvl5pPr>
      <a:lvl6pPr marL="2247900" algn="ctr" rtl="0" fontAlgn="base">
        <a:spcBef>
          <a:spcPts val="500"/>
        </a:spcBef>
        <a:spcAft>
          <a:spcPct val="0"/>
        </a:spcAft>
        <a:defRPr sz="2000">
          <a:solidFill>
            <a:srgbClr val="878787"/>
          </a:solidFill>
          <a:latin typeface="+mn-lt"/>
          <a:ea typeface="+mn-ea"/>
          <a:cs typeface="+mn-cs"/>
          <a:sym typeface="Lucida Grande" charset="0"/>
        </a:defRPr>
      </a:lvl6pPr>
      <a:lvl7pPr marL="2705100" algn="ctr" rtl="0" fontAlgn="base">
        <a:spcBef>
          <a:spcPts val="500"/>
        </a:spcBef>
        <a:spcAft>
          <a:spcPct val="0"/>
        </a:spcAft>
        <a:defRPr sz="2000">
          <a:solidFill>
            <a:srgbClr val="878787"/>
          </a:solidFill>
          <a:latin typeface="+mn-lt"/>
          <a:ea typeface="+mn-ea"/>
          <a:cs typeface="+mn-cs"/>
          <a:sym typeface="Lucida Grande" charset="0"/>
        </a:defRPr>
      </a:lvl7pPr>
      <a:lvl8pPr marL="3162300" algn="ctr" rtl="0" fontAlgn="base">
        <a:spcBef>
          <a:spcPts val="500"/>
        </a:spcBef>
        <a:spcAft>
          <a:spcPct val="0"/>
        </a:spcAft>
        <a:defRPr sz="2000">
          <a:solidFill>
            <a:srgbClr val="878787"/>
          </a:solidFill>
          <a:latin typeface="+mn-lt"/>
          <a:ea typeface="+mn-ea"/>
          <a:cs typeface="+mn-cs"/>
          <a:sym typeface="Lucida Grande" charset="0"/>
        </a:defRPr>
      </a:lvl8pPr>
      <a:lvl9pPr marL="3619500" algn="ctr" rtl="0" fontAlgn="base">
        <a:spcBef>
          <a:spcPts val="500"/>
        </a:spcBef>
        <a:spcAft>
          <a:spcPct val="0"/>
        </a:spcAft>
        <a:defRPr sz="2000">
          <a:solidFill>
            <a:srgbClr val="878787"/>
          </a:solidFill>
          <a:latin typeface="+mn-lt"/>
          <a:ea typeface="+mn-ea"/>
          <a:cs typeface="+mn-cs"/>
          <a:sym typeface="Lucida Grande"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2050" name="Rectangle 1"/>
          <p:cNvSpPr>
            <a:spLocks noGrp="1" noChangeArrowheads="1"/>
          </p:cNvSpPr>
          <p:nvPr>
            <p:ph type="title"/>
          </p:nvPr>
        </p:nvSpPr>
        <p:spPr bwMode="auto">
          <a:xfrm>
            <a:off x="457200" y="274638"/>
            <a:ext cx="8229600" cy="1143000"/>
          </a:xfrm>
          <a:prstGeom prst="rect">
            <a:avLst/>
          </a:prstGeom>
          <a:noFill/>
          <a:ln w="12700">
            <a:noFill/>
            <a:miter lim="800000"/>
            <a:headEnd/>
            <a:tailEnd/>
          </a:ln>
        </p:spPr>
        <p:txBody>
          <a:bodyPr vert="horz" wrap="square" lIns="38100" tIns="38100" rIns="38100" bIns="38100" numCol="1" anchor="ctr" anchorCtr="0" compatLnSpc="1">
            <a:prstTxWarp prst="textNoShape">
              <a:avLst/>
            </a:prstTxWarp>
          </a:bodyPr>
          <a:lstStyle/>
          <a:p>
            <a:pPr lvl="0"/>
            <a:r>
              <a:rPr lang="en-US" smtClean="0">
                <a:sym typeface="Lucida Grande" charset="0"/>
              </a:rPr>
              <a:t>Click to edit Master title style</a:t>
            </a:r>
          </a:p>
        </p:txBody>
      </p:sp>
      <p:sp>
        <p:nvSpPr>
          <p:cNvPr id="2051" name="Rectangle 2"/>
          <p:cNvSpPr>
            <a:spLocks noGrp="1" noChangeArrowheads="1"/>
          </p:cNvSpPr>
          <p:nvPr>
            <p:ph type="body" idx="1"/>
          </p:nvPr>
        </p:nvSpPr>
        <p:spPr bwMode="auto">
          <a:xfrm>
            <a:off x="457200" y="1598613"/>
            <a:ext cx="8229600" cy="4527550"/>
          </a:xfrm>
          <a:prstGeom prst="rect">
            <a:avLst/>
          </a:prstGeom>
          <a:noFill/>
          <a:ln w="12700">
            <a:noFill/>
            <a:miter lim="800000"/>
            <a:headEnd/>
            <a:tailEnd/>
          </a:ln>
        </p:spPr>
        <p:txBody>
          <a:bodyPr vert="horz" wrap="square" lIns="38100" tIns="38100" rIns="38100" bIns="38100" numCol="1" anchor="t" anchorCtr="0" compatLnSpc="1">
            <a:prstTxWarp prst="textNoShape">
              <a:avLst/>
            </a:prstTxWarp>
          </a:bodyPr>
          <a:lstStyle/>
          <a:p>
            <a:pPr lvl="0"/>
            <a:r>
              <a:rPr lang="en-US" smtClean="0">
                <a:sym typeface="Lucida Grande" charset="0"/>
              </a:rPr>
              <a:t>Click to edit Master text styles</a:t>
            </a:r>
          </a:p>
          <a:p>
            <a:pPr lvl="1"/>
            <a:r>
              <a:rPr lang="en-US" smtClean="0">
                <a:sym typeface="Lucida Grande" charset="0"/>
              </a:rPr>
              <a:t>Second level</a:t>
            </a:r>
          </a:p>
          <a:p>
            <a:pPr lvl="2"/>
            <a:r>
              <a:rPr lang="en-US" smtClean="0">
                <a:sym typeface="Lucida Grande" charset="0"/>
              </a:rPr>
              <a:t>Third level</a:t>
            </a:r>
          </a:p>
          <a:p>
            <a:pPr lvl="3"/>
            <a:r>
              <a:rPr lang="en-US" smtClean="0">
                <a:sym typeface="Lucida Grande" charset="0"/>
              </a:rPr>
              <a:t>Fourth level</a:t>
            </a:r>
          </a:p>
          <a:p>
            <a:pPr lvl="4"/>
            <a:r>
              <a:rPr lang="en-US" smtClean="0">
                <a:sym typeface="Lucida Grande" charset="0"/>
              </a:rPr>
              <a:t>Fifth level</a:t>
            </a:r>
          </a:p>
        </p:txBody>
      </p:sp>
      <p:sp>
        <p:nvSpPr>
          <p:cNvPr id="2" name="Text Box 3"/>
          <p:cNvSpPr txBox="1">
            <a:spLocks noGrp="1" noChangeArrowheads="1"/>
          </p:cNvSpPr>
          <p:nvPr>
            <p:ph type="sldNum" sz="quarter" idx="4"/>
          </p:nvPr>
        </p:nvSpPr>
        <p:spPr bwMode="auto">
          <a:xfrm>
            <a:off x="8404225" y="6454775"/>
            <a:ext cx="282575" cy="266700"/>
          </a:xfrm>
          <a:prstGeom prst="rect">
            <a:avLst/>
          </a:prstGeom>
          <a:noFill/>
          <a:ln w="12700">
            <a:noFill/>
            <a:miter lim="800000"/>
            <a:headEnd/>
            <a:tailEnd/>
          </a:ln>
          <a:effectLst/>
        </p:spPr>
        <p:txBody>
          <a:bodyPr vert="horz" wrap="none" lIns="91440" tIns="45720" rIns="91440" bIns="45720" numCol="1" anchor="ctr" anchorCtr="0" compatLnSpc="1">
            <a:prstTxWarp prst="textNoShape">
              <a:avLst/>
            </a:prstTxWarp>
          </a:bodyPr>
          <a:lstStyle>
            <a:lvl1pPr algn="r">
              <a:defRPr sz="1200">
                <a:solidFill>
                  <a:srgbClr val="878787"/>
                </a:solidFill>
                <a:latin typeface="+mn-lt"/>
                <a:ea typeface="Lucida Grande" charset="0"/>
                <a:cs typeface="Lucida Grande" charset="0"/>
                <a:sym typeface="Lucida Grande" charset="0"/>
              </a:defRPr>
            </a:lvl1pPr>
          </a:lstStyle>
          <a:p>
            <a:pPr>
              <a:defRPr/>
            </a:pPr>
            <a:fld id="{295D7137-5CAF-4329-96AE-956103113CA1}"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ransition/>
  <p:hf hdr="0" ftr="0" dt="0"/>
  <p:txStyles>
    <p:titleStyle>
      <a:lvl1pPr algn="ctr" rtl="0" eaLnBrk="0" fontAlgn="base" hangingPunct="0">
        <a:spcBef>
          <a:spcPct val="0"/>
        </a:spcBef>
        <a:spcAft>
          <a:spcPct val="0"/>
        </a:spcAft>
        <a:defRPr sz="4400">
          <a:solidFill>
            <a:schemeClr val="tx1"/>
          </a:solidFill>
          <a:latin typeface="+mj-lt"/>
          <a:ea typeface="+mj-ea"/>
          <a:cs typeface="+mj-cs"/>
          <a:sym typeface="Lucida Grande" charset="0"/>
        </a:defRPr>
      </a:lvl1pPr>
      <a:lvl2pPr algn="ctr" rtl="0" eaLnBrk="0" fontAlgn="base" hangingPunct="0">
        <a:spcBef>
          <a:spcPct val="0"/>
        </a:spcBef>
        <a:spcAft>
          <a:spcPct val="0"/>
        </a:spcAft>
        <a:defRPr sz="4400">
          <a:solidFill>
            <a:schemeClr val="tx1"/>
          </a:solidFill>
          <a:latin typeface="Lucida Grande" charset="0"/>
          <a:ea typeface="ヒラギノ角ゴ ProN W3" charset="0"/>
          <a:cs typeface="ヒラギノ角ゴ ProN W3" charset="0"/>
          <a:sym typeface="Lucida Grande" charset="0"/>
        </a:defRPr>
      </a:lvl2pPr>
      <a:lvl3pPr algn="ctr" rtl="0" eaLnBrk="0" fontAlgn="base" hangingPunct="0">
        <a:spcBef>
          <a:spcPct val="0"/>
        </a:spcBef>
        <a:spcAft>
          <a:spcPct val="0"/>
        </a:spcAft>
        <a:defRPr sz="4400">
          <a:solidFill>
            <a:schemeClr val="tx1"/>
          </a:solidFill>
          <a:latin typeface="Lucida Grande" charset="0"/>
          <a:ea typeface="ヒラギノ角ゴ ProN W3" charset="0"/>
          <a:cs typeface="ヒラギノ角ゴ ProN W3" charset="0"/>
          <a:sym typeface="Lucida Grande" charset="0"/>
        </a:defRPr>
      </a:lvl3pPr>
      <a:lvl4pPr algn="ctr" rtl="0" eaLnBrk="0" fontAlgn="base" hangingPunct="0">
        <a:spcBef>
          <a:spcPct val="0"/>
        </a:spcBef>
        <a:spcAft>
          <a:spcPct val="0"/>
        </a:spcAft>
        <a:defRPr sz="4400">
          <a:solidFill>
            <a:schemeClr val="tx1"/>
          </a:solidFill>
          <a:latin typeface="Lucida Grande" charset="0"/>
          <a:ea typeface="ヒラギノ角ゴ ProN W3" charset="0"/>
          <a:cs typeface="ヒラギノ角ゴ ProN W3" charset="0"/>
          <a:sym typeface="Lucida Grande" charset="0"/>
        </a:defRPr>
      </a:lvl4pPr>
      <a:lvl5pPr algn="ctr" rtl="0" eaLnBrk="0" fontAlgn="base" hangingPunct="0">
        <a:spcBef>
          <a:spcPct val="0"/>
        </a:spcBef>
        <a:spcAft>
          <a:spcPct val="0"/>
        </a:spcAft>
        <a:defRPr sz="4400">
          <a:solidFill>
            <a:schemeClr val="tx1"/>
          </a:solidFill>
          <a:latin typeface="Lucida Grande" charset="0"/>
          <a:ea typeface="ヒラギノ角ゴ ProN W3" charset="0"/>
          <a:cs typeface="ヒラギノ角ゴ ProN W3" charset="0"/>
          <a:sym typeface="Lucida Grande" charset="0"/>
        </a:defRPr>
      </a:lvl5pPr>
      <a:lvl6pPr marL="457200" algn="ctr" rtl="0" fontAlgn="base">
        <a:spcBef>
          <a:spcPct val="0"/>
        </a:spcBef>
        <a:spcAft>
          <a:spcPct val="0"/>
        </a:spcAft>
        <a:defRPr sz="4400">
          <a:solidFill>
            <a:schemeClr val="tx1"/>
          </a:solidFill>
          <a:latin typeface="Lucida Grande" charset="0"/>
          <a:ea typeface="ヒラギノ角ゴ ProN W3" charset="0"/>
          <a:cs typeface="ヒラギノ角ゴ ProN W3" charset="0"/>
          <a:sym typeface="Lucida Grande" charset="0"/>
        </a:defRPr>
      </a:lvl6pPr>
      <a:lvl7pPr marL="914400" algn="ctr" rtl="0" fontAlgn="base">
        <a:spcBef>
          <a:spcPct val="0"/>
        </a:spcBef>
        <a:spcAft>
          <a:spcPct val="0"/>
        </a:spcAft>
        <a:defRPr sz="4400">
          <a:solidFill>
            <a:schemeClr val="tx1"/>
          </a:solidFill>
          <a:latin typeface="Lucida Grande" charset="0"/>
          <a:ea typeface="ヒラギノ角ゴ ProN W3" charset="0"/>
          <a:cs typeface="ヒラギノ角ゴ ProN W3" charset="0"/>
          <a:sym typeface="Lucida Grande" charset="0"/>
        </a:defRPr>
      </a:lvl7pPr>
      <a:lvl8pPr marL="1371600" algn="ctr" rtl="0" fontAlgn="base">
        <a:spcBef>
          <a:spcPct val="0"/>
        </a:spcBef>
        <a:spcAft>
          <a:spcPct val="0"/>
        </a:spcAft>
        <a:defRPr sz="4400">
          <a:solidFill>
            <a:schemeClr val="tx1"/>
          </a:solidFill>
          <a:latin typeface="Lucida Grande" charset="0"/>
          <a:ea typeface="ヒラギノ角ゴ ProN W3" charset="0"/>
          <a:cs typeface="ヒラギノ角ゴ ProN W3" charset="0"/>
          <a:sym typeface="Lucida Grande" charset="0"/>
        </a:defRPr>
      </a:lvl8pPr>
      <a:lvl9pPr marL="1828800" algn="ctr" rtl="0" fontAlgn="base">
        <a:spcBef>
          <a:spcPct val="0"/>
        </a:spcBef>
        <a:spcAft>
          <a:spcPct val="0"/>
        </a:spcAft>
        <a:defRPr sz="4400">
          <a:solidFill>
            <a:schemeClr val="tx1"/>
          </a:solidFill>
          <a:latin typeface="Lucida Grande" charset="0"/>
          <a:ea typeface="ヒラギノ角ゴ ProN W3" charset="0"/>
          <a:cs typeface="ヒラギノ角ゴ ProN W3" charset="0"/>
          <a:sym typeface="Lucida Grande" charset="0"/>
        </a:defRPr>
      </a:lvl9pPr>
    </p:titleStyle>
    <p:bodyStyle>
      <a:lvl1pPr marL="342900" indent="-342900" algn="l" rtl="0" eaLnBrk="0" fontAlgn="base" hangingPunct="0">
        <a:spcBef>
          <a:spcPts val="800"/>
        </a:spcBef>
        <a:spcAft>
          <a:spcPct val="0"/>
        </a:spcAft>
        <a:buClr>
          <a:srgbClr val="000000"/>
        </a:buClr>
        <a:buSzPct val="100000"/>
        <a:buFont typeface="Arial" charset="0"/>
        <a:buChar char="•"/>
        <a:defRPr sz="3200">
          <a:solidFill>
            <a:schemeClr val="tx1"/>
          </a:solidFill>
          <a:latin typeface="+mn-lt"/>
          <a:ea typeface="+mn-ea"/>
          <a:cs typeface="+mn-cs"/>
          <a:sym typeface="Lucida Grande" charset="0"/>
        </a:defRPr>
      </a:lvl1pPr>
      <a:lvl2pPr marL="704850" indent="-285750" algn="l" rtl="0" eaLnBrk="0" fontAlgn="base" hangingPunct="0">
        <a:spcBef>
          <a:spcPts val="700"/>
        </a:spcBef>
        <a:spcAft>
          <a:spcPct val="0"/>
        </a:spcAft>
        <a:buClr>
          <a:srgbClr val="000000"/>
        </a:buClr>
        <a:buSzPct val="100000"/>
        <a:buFont typeface="Arial" charset="0"/>
        <a:buChar char="–"/>
        <a:defRPr sz="2800">
          <a:solidFill>
            <a:schemeClr val="tx1"/>
          </a:solidFill>
          <a:latin typeface="+mn-lt"/>
          <a:ea typeface="+mn-ea"/>
          <a:cs typeface="+mn-cs"/>
          <a:sym typeface="Lucida Grande" charset="0"/>
        </a:defRPr>
      </a:lvl2pPr>
      <a:lvl3pPr marL="1104900" indent="-228600" algn="l" rtl="0" eaLnBrk="0" fontAlgn="base" hangingPunct="0">
        <a:spcBef>
          <a:spcPts val="600"/>
        </a:spcBef>
        <a:spcAft>
          <a:spcPct val="0"/>
        </a:spcAft>
        <a:buClr>
          <a:srgbClr val="000000"/>
        </a:buClr>
        <a:buSzPct val="100000"/>
        <a:buFont typeface="Arial" charset="0"/>
        <a:buChar char="•"/>
        <a:defRPr sz="2400">
          <a:solidFill>
            <a:schemeClr val="tx1"/>
          </a:solidFill>
          <a:latin typeface="+mn-lt"/>
          <a:ea typeface="+mn-ea"/>
          <a:cs typeface="+mn-cs"/>
          <a:sym typeface="Lucida Grande" charset="0"/>
        </a:defRPr>
      </a:lvl3pPr>
      <a:lvl4pPr marL="1562100" indent="-228600" algn="l" rtl="0" eaLnBrk="0" fontAlgn="base" hangingPunct="0">
        <a:spcBef>
          <a:spcPts val="500"/>
        </a:spcBef>
        <a:spcAft>
          <a:spcPct val="0"/>
        </a:spcAft>
        <a:buClr>
          <a:srgbClr val="000000"/>
        </a:buClr>
        <a:buSzPct val="100000"/>
        <a:buFont typeface="Arial" charset="0"/>
        <a:buChar char="–"/>
        <a:defRPr sz="2000">
          <a:solidFill>
            <a:schemeClr val="tx1"/>
          </a:solidFill>
          <a:latin typeface="+mn-lt"/>
          <a:ea typeface="+mn-ea"/>
          <a:cs typeface="+mn-cs"/>
          <a:sym typeface="Lucida Grande" charset="0"/>
        </a:defRPr>
      </a:lvl4pPr>
      <a:lvl5pPr marL="2019300" indent="-228600" algn="l" rtl="0" eaLnBrk="0" fontAlgn="base" hangingPunct="0">
        <a:spcBef>
          <a:spcPts val="500"/>
        </a:spcBef>
        <a:spcAft>
          <a:spcPct val="0"/>
        </a:spcAft>
        <a:buClr>
          <a:srgbClr val="000000"/>
        </a:buClr>
        <a:buSzPct val="100000"/>
        <a:buFont typeface="Arial" charset="0"/>
        <a:buChar char="»"/>
        <a:defRPr sz="2000">
          <a:solidFill>
            <a:schemeClr val="tx1"/>
          </a:solidFill>
          <a:latin typeface="+mn-lt"/>
          <a:ea typeface="+mn-ea"/>
          <a:cs typeface="+mn-cs"/>
          <a:sym typeface="Lucida Grande" charset="0"/>
        </a:defRPr>
      </a:lvl5pPr>
      <a:lvl6pPr marL="2476500" indent="-228600" algn="l" rtl="0" fontAlgn="base">
        <a:spcBef>
          <a:spcPts val="500"/>
        </a:spcBef>
        <a:spcAft>
          <a:spcPct val="0"/>
        </a:spcAft>
        <a:buClr>
          <a:srgbClr val="000000"/>
        </a:buClr>
        <a:buSzPct val="100000"/>
        <a:buFont typeface="Arial" charset="0"/>
        <a:buChar char="»"/>
        <a:defRPr sz="2000">
          <a:solidFill>
            <a:schemeClr val="tx1"/>
          </a:solidFill>
          <a:latin typeface="+mn-lt"/>
          <a:ea typeface="+mn-ea"/>
          <a:cs typeface="+mn-cs"/>
          <a:sym typeface="Lucida Grande" charset="0"/>
        </a:defRPr>
      </a:lvl6pPr>
      <a:lvl7pPr marL="2933700" indent="-228600" algn="l" rtl="0" fontAlgn="base">
        <a:spcBef>
          <a:spcPts val="500"/>
        </a:spcBef>
        <a:spcAft>
          <a:spcPct val="0"/>
        </a:spcAft>
        <a:buClr>
          <a:srgbClr val="000000"/>
        </a:buClr>
        <a:buSzPct val="100000"/>
        <a:buFont typeface="Arial" charset="0"/>
        <a:buChar char="»"/>
        <a:defRPr sz="2000">
          <a:solidFill>
            <a:schemeClr val="tx1"/>
          </a:solidFill>
          <a:latin typeface="+mn-lt"/>
          <a:ea typeface="+mn-ea"/>
          <a:cs typeface="+mn-cs"/>
          <a:sym typeface="Lucida Grande" charset="0"/>
        </a:defRPr>
      </a:lvl7pPr>
      <a:lvl8pPr marL="3390900" indent="-228600" algn="l" rtl="0" fontAlgn="base">
        <a:spcBef>
          <a:spcPts val="500"/>
        </a:spcBef>
        <a:spcAft>
          <a:spcPct val="0"/>
        </a:spcAft>
        <a:buClr>
          <a:srgbClr val="000000"/>
        </a:buClr>
        <a:buSzPct val="100000"/>
        <a:buFont typeface="Arial" charset="0"/>
        <a:buChar char="»"/>
        <a:defRPr sz="2000">
          <a:solidFill>
            <a:schemeClr val="tx1"/>
          </a:solidFill>
          <a:latin typeface="+mn-lt"/>
          <a:ea typeface="+mn-ea"/>
          <a:cs typeface="+mn-cs"/>
          <a:sym typeface="Lucida Grande" charset="0"/>
        </a:defRPr>
      </a:lvl8pPr>
      <a:lvl9pPr marL="3848100" indent="-228600" algn="l" rtl="0" fontAlgn="base">
        <a:spcBef>
          <a:spcPts val="500"/>
        </a:spcBef>
        <a:spcAft>
          <a:spcPct val="0"/>
        </a:spcAft>
        <a:buClr>
          <a:srgbClr val="000000"/>
        </a:buClr>
        <a:buSzPct val="100000"/>
        <a:buFont typeface="Arial" charset="0"/>
        <a:buChar char="»"/>
        <a:defRPr sz="2000">
          <a:solidFill>
            <a:schemeClr val="tx1"/>
          </a:solidFill>
          <a:latin typeface="+mn-lt"/>
          <a:ea typeface="+mn-ea"/>
          <a:cs typeface="+mn-cs"/>
          <a:sym typeface="Lucida Grande"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3074" name="Rectangle 1"/>
          <p:cNvSpPr>
            <a:spLocks noGrp="1" noChangeArrowheads="1"/>
          </p:cNvSpPr>
          <p:nvPr>
            <p:ph type="title"/>
          </p:nvPr>
        </p:nvSpPr>
        <p:spPr bwMode="auto">
          <a:xfrm>
            <a:off x="457200" y="274638"/>
            <a:ext cx="8229600" cy="1143000"/>
          </a:xfrm>
          <a:prstGeom prst="rect">
            <a:avLst/>
          </a:prstGeom>
          <a:noFill/>
          <a:ln w="12700">
            <a:noFill/>
            <a:miter lim="800000"/>
            <a:headEnd/>
            <a:tailEnd/>
          </a:ln>
        </p:spPr>
        <p:txBody>
          <a:bodyPr vert="horz" wrap="square" lIns="38100" tIns="38100" rIns="38100" bIns="38100" numCol="1" anchor="ctr" anchorCtr="0" compatLnSpc="1">
            <a:prstTxWarp prst="textNoShape">
              <a:avLst/>
            </a:prstTxWarp>
          </a:bodyPr>
          <a:lstStyle/>
          <a:p>
            <a:pPr lvl="0"/>
            <a:r>
              <a:rPr lang="en-US" smtClean="0">
                <a:sym typeface="Lucida Grande" charset="0"/>
              </a:rPr>
              <a:t>Click to edit Master title style</a:t>
            </a:r>
          </a:p>
        </p:txBody>
      </p:sp>
      <p:sp>
        <p:nvSpPr>
          <p:cNvPr id="2" name="Text Box 2"/>
          <p:cNvSpPr txBox="1">
            <a:spLocks noGrp="1" noChangeArrowheads="1"/>
          </p:cNvSpPr>
          <p:nvPr>
            <p:ph type="sldNum" sz="quarter" idx="4"/>
          </p:nvPr>
        </p:nvSpPr>
        <p:spPr bwMode="auto">
          <a:xfrm>
            <a:off x="8404225" y="6454775"/>
            <a:ext cx="282575" cy="266700"/>
          </a:xfrm>
          <a:prstGeom prst="rect">
            <a:avLst/>
          </a:prstGeom>
          <a:noFill/>
          <a:ln w="12700">
            <a:noFill/>
            <a:miter lim="800000"/>
            <a:headEnd/>
            <a:tailEnd/>
          </a:ln>
          <a:effectLst/>
        </p:spPr>
        <p:txBody>
          <a:bodyPr vert="horz" wrap="none" lIns="91440" tIns="45720" rIns="91440" bIns="45720" numCol="1" anchor="ctr" anchorCtr="0" compatLnSpc="1">
            <a:prstTxWarp prst="textNoShape">
              <a:avLst/>
            </a:prstTxWarp>
          </a:bodyPr>
          <a:lstStyle>
            <a:lvl1pPr algn="r">
              <a:defRPr sz="1200">
                <a:solidFill>
                  <a:srgbClr val="878787"/>
                </a:solidFill>
                <a:latin typeface="+mn-lt"/>
                <a:ea typeface="Lucida Grande" charset="0"/>
                <a:cs typeface="Lucida Grande" charset="0"/>
                <a:sym typeface="Lucida Grande" charset="0"/>
              </a:defRPr>
            </a:lvl1pPr>
          </a:lstStyle>
          <a:p>
            <a:pPr>
              <a:defRPr/>
            </a:pPr>
            <a:fld id="{5621E416-79E3-4F87-A09C-765A641C9861}"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ransition/>
  <p:hf hdr="0" ftr="0" dt="0"/>
  <p:txStyles>
    <p:titleStyle>
      <a:lvl1pPr algn="ctr" rtl="0" eaLnBrk="0" fontAlgn="base" hangingPunct="0">
        <a:spcBef>
          <a:spcPct val="0"/>
        </a:spcBef>
        <a:spcAft>
          <a:spcPct val="0"/>
        </a:spcAft>
        <a:defRPr sz="4400">
          <a:solidFill>
            <a:schemeClr val="tx1"/>
          </a:solidFill>
          <a:latin typeface="+mj-lt"/>
          <a:ea typeface="+mj-ea"/>
          <a:cs typeface="+mj-cs"/>
          <a:sym typeface="Lucida Grande" charset="0"/>
        </a:defRPr>
      </a:lvl1pPr>
      <a:lvl2pPr algn="ctr" rtl="0" eaLnBrk="0" fontAlgn="base" hangingPunct="0">
        <a:spcBef>
          <a:spcPct val="0"/>
        </a:spcBef>
        <a:spcAft>
          <a:spcPct val="0"/>
        </a:spcAft>
        <a:defRPr sz="4400">
          <a:solidFill>
            <a:schemeClr val="tx1"/>
          </a:solidFill>
          <a:latin typeface="Lucida Grande" charset="0"/>
          <a:ea typeface="ヒラギノ角ゴ ProN W3" charset="0"/>
          <a:cs typeface="ヒラギノ角ゴ ProN W3" charset="0"/>
          <a:sym typeface="Lucida Grande" charset="0"/>
        </a:defRPr>
      </a:lvl2pPr>
      <a:lvl3pPr algn="ctr" rtl="0" eaLnBrk="0" fontAlgn="base" hangingPunct="0">
        <a:spcBef>
          <a:spcPct val="0"/>
        </a:spcBef>
        <a:spcAft>
          <a:spcPct val="0"/>
        </a:spcAft>
        <a:defRPr sz="4400">
          <a:solidFill>
            <a:schemeClr val="tx1"/>
          </a:solidFill>
          <a:latin typeface="Lucida Grande" charset="0"/>
          <a:ea typeface="ヒラギノ角ゴ ProN W3" charset="0"/>
          <a:cs typeface="ヒラギノ角ゴ ProN W3" charset="0"/>
          <a:sym typeface="Lucida Grande" charset="0"/>
        </a:defRPr>
      </a:lvl3pPr>
      <a:lvl4pPr algn="ctr" rtl="0" eaLnBrk="0" fontAlgn="base" hangingPunct="0">
        <a:spcBef>
          <a:spcPct val="0"/>
        </a:spcBef>
        <a:spcAft>
          <a:spcPct val="0"/>
        </a:spcAft>
        <a:defRPr sz="4400">
          <a:solidFill>
            <a:schemeClr val="tx1"/>
          </a:solidFill>
          <a:latin typeface="Lucida Grande" charset="0"/>
          <a:ea typeface="ヒラギノ角ゴ ProN W3" charset="0"/>
          <a:cs typeface="ヒラギノ角ゴ ProN W3" charset="0"/>
          <a:sym typeface="Lucida Grande" charset="0"/>
        </a:defRPr>
      </a:lvl4pPr>
      <a:lvl5pPr algn="ctr" rtl="0" eaLnBrk="0" fontAlgn="base" hangingPunct="0">
        <a:spcBef>
          <a:spcPct val="0"/>
        </a:spcBef>
        <a:spcAft>
          <a:spcPct val="0"/>
        </a:spcAft>
        <a:defRPr sz="4400">
          <a:solidFill>
            <a:schemeClr val="tx1"/>
          </a:solidFill>
          <a:latin typeface="Lucida Grande" charset="0"/>
          <a:ea typeface="ヒラギノ角ゴ ProN W3" charset="0"/>
          <a:cs typeface="ヒラギノ角ゴ ProN W3" charset="0"/>
          <a:sym typeface="Lucida Grande" charset="0"/>
        </a:defRPr>
      </a:lvl5pPr>
      <a:lvl6pPr marL="457200" algn="ctr" rtl="0" fontAlgn="base">
        <a:spcBef>
          <a:spcPct val="0"/>
        </a:spcBef>
        <a:spcAft>
          <a:spcPct val="0"/>
        </a:spcAft>
        <a:defRPr sz="4400">
          <a:solidFill>
            <a:schemeClr val="tx1"/>
          </a:solidFill>
          <a:latin typeface="Lucida Grande" charset="0"/>
          <a:ea typeface="ヒラギノ角ゴ ProN W3" charset="0"/>
          <a:cs typeface="ヒラギノ角ゴ ProN W3" charset="0"/>
          <a:sym typeface="Lucida Grande" charset="0"/>
        </a:defRPr>
      </a:lvl6pPr>
      <a:lvl7pPr marL="914400" algn="ctr" rtl="0" fontAlgn="base">
        <a:spcBef>
          <a:spcPct val="0"/>
        </a:spcBef>
        <a:spcAft>
          <a:spcPct val="0"/>
        </a:spcAft>
        <a:defRPr sz="4400">
          <a:solidFill>
            <a:schemeClr val="tx1"/>
          </a:solidFill>
          <a:latin typeface="Lucida Grande" charset="0"/>
          <a:ea typeface="ヒラギノ角ゴ ProN W3" charset="0"/>
          <a:cs typeface="ヒラギノ角ゴ ProN W3" charset="0"/>
          <a:sym typeface="Lucida Grande" charset="0"/>
        </a:defRPr>
      </a:lvl7pPr>
      <a:lvl8pPr marL="1371600" algn="ctr" rtl="0" fontAlgn="base">
        <a:spcBef>
          <a:spcPct val="0"/>
        </a:spcBef>
        <a:spcAft>
          <a:spcPct val="0"/>
        </a:spcAft>
        <a:defRPr sz="4400">
          <a:solidFill>
            <a:schemeClr val="tx1"/>
          </a:solidFill>
          <a:latin typeface="Lucida Grande" charset="0"/>
          <a:ea typeface="ヒラギノ角ゴ ProN W3" charset="0"/>
          <a:cs typeface="ヒラギノ角ゴ ProN W3" charset="0"/>
          <a:sym typeface="Lucida Grande" charset="0"/>
        </a:defRPr>
      </a:lvl8pPr>
      <a:lvl9pPr marL="1828800" algn="ctr" rtl="0" fontAlgn="base">
        <a:spcBef>
          <a:spcPct val="0"/>
        </a:spcBef>
        <a:spcAft>
          <a:spcPct val="0"/>
        </a:spcAft>
        <a:defRPr sz="4400">
          <a:solidFill>
            <a:schemeClr val="tx1"/>
          </a:solidFill>
          <a:latin typeface="Lucida Grande" charset="0"/>
          <a:ea typeface="ヒラギノ角ゴ ProN W3" charset="0"/>
          <a:cs typeface="ヒラギノ角ゴ ProN W3" charset="0"/>
          <a:sym typeface="Lucida Grande" charset="0"/>
        </a:defRPr>
      </a:lvl9pPr>
    </p:titleStyle>
    <p:bodyStyle>
      <a:lvl1pPr marL="342900" indent="-342900" algn="l" rtl="0" eaLnBrk="0" fontAlgn="base" hangingPunct="0">
        <a:spcBef>
          <a:spcPts val="800"/>
        </a:spcBef>
        <a:spcAft>
          <a:spcPct val="0"/>
        </a:spcAft>
        <a:buClr>
          <a:srgbClr val="000000"/>
        </a:buClr>
        <a:buSzPct val="100000"/>
        <a:buFont typeface="Arial" charset="0"/>
        <a:buChar char="•"/>
        <a:defRPr sz="3200">
          <a:solidFill>
            <a:schemeClr val="tx1"/>
          </a:solidFill>
          <a:latin typeface="+mn-lt"/>
          <a:ea typeface="+mn-ea"/>
          <a:cs typeface="+mn-cs"/>
          <a:sym typeface="Lucida Grande" charset="0"/>
        </a:defRPr>
      </a:lvl1pPr>
      <a:lvl2pPr marL="742950" indent="-285750" algn="l" rtl="0" eaLnBrk="0" fontAlgn="base" hangingPunct="0">
        <a:spcBef>
          <a:spcPts val="700"/>
        </a:spcBef>
        <a:spcAft>
          <a:spcPct val="0"/>
        </a:spcAft>
        <a:buClr>
          <a:srgbClr val="000000"/>
        </a:buClr>
        <a:buSzPct val="100000"/>
        <a:buFont typeface="Arial" charset="0"/>
        <a:buChar char="–"/>
        <a:defRPr sz="2800">
          <a:solidFill>
            <a:schemeClr val="tx1"/>
          </a:solidFill>
          <a:latin typeface="+mn-lt"/>
          <a:ea typeface="+mn-ea"/>
          <a:cs typeface="+mn-cs"/>
          <a:sym typeface="Lucida Grande" charset="0"/>
        </a:defRPr>
      </a:lvl2pPr>
      <a:lvl3pPr marL="1143000" indent="-228600" algn="l" rtl="0" eaLnBrk="0" fontAlgn="base" hangingPunct="0">
        <a:spcBef>
          <a:spcPts val="600"/>
        </a:spcBef>
        <a:spcAft>
          <a:spcPct val="0"/>
        </a:spcAft>
        <a:buClr>
          <a:srgbClr val="000000"/>
        </a:buClr>
        <a:buSzPct val="100000"/>
        <a:buFont typeface="Arial" charset="0"/>
        <a:buChar char="•"/>
        <a:defRPr sz="2400">
          <a:solidFill>
            <a:schemeClr val="tx1"/>
          </a:solidFill>
          <a:latin typeface="+mn-lt"/>
          <a:ea typeface="+mn-ea"/>
          <a:cs typeface="+mn-cs"/>
          <a:sym typeface="Lucida Grande" charset="0"/>
        </a:defRPr>
      </a:lvl3pPr>
      <a:lvl4pPr marL="1600200" indent="-228600" algn="l" rtl="0" eaLnBrk="0" fontAlgn="base" hangingPunct="0">
        <a:spcBef>
          <a:spcPts val="500"/>
        </a:spcBef>
        <a:spcAft>
          <a:spcPct val="0"/>
        </a:spcAft>
        <a:buClr>
          <a:srgbClr val="000000"/>
        </a:buClr>
        <a:buSzPct val="100000"/>
        <a:buFont typeface="Arial" charset="0"/>
        <a:buChar char="–"/>
        <a:defRPr sz="2000">
          <a:solidFill>
            <a:schemeClr val="tx1"/>
          </a:solidFill>
          <a:latin typeface="+mn-lt"/>
          <a:ea typeface="+mn-ea"/>
          <a:cs typeface="+mn-cs"/>
          <a:sym typeface="Lucida Grande" charset="0"/>
        </a:defRPr>
      </a:lvl4pPr>
      <a:lvl5pPr marL="2057400" indent="-228600" algn="l" rtl="0" eaLnBrk="0" fontAlgn="base" hangingPunct="0">
        <a:spcBef>
          <a:spcPts val="500"/>
        </a:spcBef>
        <a:spcAft>
          <a:spcPct val="0"/>
        </a:spcAft>
        <a:buClr>
          <a:srgbClr val="000000"/>
        </a:buClr>
        <a:buSzPct val="100000"/>
        <a:buFont typeface="Arial" charset="0"/>
        <a:buChar char="»"/>
        <a:defRPr sz="2000">
          <a:solidFill>
            <a:schemeClr val="tx1"/>
          </a:solidFill>
          <a:latin typeface="+mn-lt"/>
          <a:ea typeface="+mn-ea"/>
          <a:cs typeface="+mn-cs"/>
          <a:sym typeface="Lucida Grande" charset="0"/>
        </a:defRPr>
      </a:lvl5pPr>
      <a:lvl6pPr marL="2514600" indent="-228600" algn="l" rtl="0" fontAlgn="base">
        <a:spcBef>
          <a:spcPts val="500"/>
        </a:spcBef>
        <a:spcAft>
          <a:spcPct val="0"/>
        </a:spcAft>
        <a:buClr>
          <a:srgbClr val="000000"/>
        </a:buClr>
        <a:buSzPct val="100000"/>
        <a:buFont typeface="Arial" charset="0"/>
        <a:buChar char="»"/>
        <a:defRPr sz="2000">
          <a:solidFill>
            <a:schemeClr val="tx1"/>
          </a:solidFill>
          <a:latin typeface="+mn-lt"/>
          <a:ea typeface="+mn-ea"/>
          <a:cs typeface="+mn-cs"/>
          <a:sym typeface="Lucida Grande" charset="0"/>
        </a:defRPr>
      </a:lvl6pPr>
      <a:lvl7pPr marL="2971800" indent="-228600" algn="l" rtl="0" fontAlgn="base">
        <a:spcBef>
          <a:spcPts val="500"/>
        </a:spcBef>
        <a:spcAft>
          <a:spcPct val="0"/>
        </a:spcAft>
        <a:buClr>
          <a:srgbClr val="000000"/>
        </a:buClr>
        <a:buSzPct val="100000"/>
        <a:buFont typeface="Arial" charset="0"/>
        <a:buChar char="»"/>
        <a:defRPr sz="2000">
          <a:solidFill>
            <a:schemeClr val="tx1"/>
          </a:solidFill>
          <a:latin typeface="+mn-lt"/>
          <a:ea typeface="+mn-ea"/>
          <a:cs typeface="+mn-cs"/>
          <a:sym typeface="Lucida Grande" charset="0"/>
        </a:defRPr>
      </a:lvl7pPr>
      <a:lvl8pPr marL="3429000" indent="-228600" algn="l" rtl="0" fontAlgn="base">
        <a:spcBef>
          <a:spcPts val="500"/>
        </a:spcBef>
        <a:spcAft>
          <a:spcPct val="0"/>
        </a:spcAft>
        <a:buClr>
          <a:srgbClr val="000000"/>
        </a:buClr>
        <a:buSzPct val="100000"/>
        <a:buFont typeface="Arial" charset="0"/>
        <a:buChar char="»"/>
        <a:defRPr sz="2000">
          <a:solidFill>
            <a:schemeClr val="tx1"/>
          </a:solidFill>
          <a:latin typeface="+mn-lt"/>
          <a:ea typeface="+mn-ea"/>
          <a:cs typeface="+mn-cs"/>
          <a:sym typeface="Lucida Grande" charset="0"/>
        </a:defRPr>
      </a:lvl8pPr>
      <a:lvl9pPr marL="3886200" indent="-228600" algn="l" rtl="0" fontAlgn="base">
        <a:spcBef>
          <a:spcPts val="500"/>
        </a:spcBef>
        <a:spcAft>
          <a:spcPct val="0"/>
        </a:spcAft>
        <a:buClr>
          <a:srgbClr val="000000"/>
        </a:buClr>
        <a:buSzPct val="100000"/>
        <a:buFont typeface="Arial" charset="0"/>
        <a:buChar char="»"/>
        <a:defRPr sz="2000">
          <a:solidFill>
            <a:schemeClr val="tx1"/>
          </a:solidFill>
          <a:latin typeface="+mn-lt"/>
          <a:ea typeface="+mn-ea"/>
          <a:cs typeface="+mn-cs"/>
          <a:sym typeface="Lucida Grande"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4098" name="Rectangle 1"/>
          <p:cNvSpPr>
            <a:spLocks noGrp="1" noChangeArrowheads="1"/>
          </p:cNvSpPr>
          <p:nvPr>
            <p:ph type="title"/>
          </p:nvPr>
        </p:nvSpPr>
        <p:spPr bwMode="auto">
          <a:xfrm>
            <a:off x="457200" y="274638"/>
            <a:ext cx="8229600" cy="1143000"/>
          </a:xfrm>
          <a:prstGeom prst="rect">
            <a:avLst/>
          </a:prstGeom>
          <a:noFill/>
          <a:ln w="12700">
            <a:noFill/>
            <a:miter lim="800000"/>
            <a:headEnd/>
            <a:tailEnd/>
          </a:ln>
        </p:spPr>
        <p:txBody>
          <a:bodyPr vert="horz" wrap="square" lIns="38100" tIns="38100" rIns="38100" bIns="38100" numCol="1" anchor="ctr" anchorCtr="0" compatLnSpc="1">
            <a:prstTxWarp prst="textNoShape">
              <a:avLst/>
            </a:prstTxWarp>
          </a:bodyPr>
          <a:lstStyle/>
          <a:p>
            <a:pPr lvl="0"/>
            <a:r>
              <a:rPr lang="en-US" smtClean="0">
                <a:sym typeface="Lucida Grande" charset="0"/>
              </a:rPr>
              <a:t>Click to edit Master title style</a:t>
            </a:r>
          </a:p>
        </p:txBody>
      </p:sp>
      <p:sp>
        <p:nvSpPr>
          <p:cNvPr id="2" name="Text Box 2"/>
          <p:cNvSpPr txBox="1">
            <a:spLocks noGrp="1" noChangeArrowheads="1"/>
          </p:cNvSpPr>
          <p:nvPr>
            <p:ph type="sldNum" sz="quarter" idx="4"/>
          </p:nvPr>
        </p:nvSpPr>
        <p:spPr bwMode="auto">
          <a:xfrm>
            <a:off x="8404225" y="6454775"/>
            <a:ext cx="282575" cy="266700"/>
          </a:xfrm>
          <a:prstGeom prst="rect">
            <a:avLst/>
          </a:prstGeom>
          <a:noFill/>
          <a:ln w="12700">
            <a:noFill/>
            <a:miter lim="800000"/>
            <a:headEnd/>
            <a:tailEnd/>
          </a:ln>
          <a:effectLst/>
        </p:spPr>
        <p:txBody>
          <a:bodyPr vert="horz" wrap="none" lIns="91440" tIns="45720" rIns="91440" bIns="45720" numCol="1" anchor="ctr" anchorCtr="0" compatLnSpc="1">
            <a:prstTxWarp prst="textNoShape">
              <a:avLst/>
            </a:prstTxWarp>
          </a:bodyPr>
          <a:lstStyle>
            <a:lvl1pPr algn="r">
              <a:defRPr sz="1200">
                <a:solidFill>
                  <a:srgbClr val="878787"/>
                </a:solidFill>
                <a:latin typeface="+mn-lt"/>
                <a:ea typeface="Lucida Grande" charset="0"/>
                <a:cs typeface="Lucida Grande" charset="0"/>
                <a:sym typeface="Lucida Grande" charset="0"/>
              </a:defRPr>
            </a:lvl1pPr>
          </a:lstStyle>
          <a:p>
            <a:pPr>
              <a:defRPr/>
            </a:pPr>
            <a:fld id="{0C35EE7A-1151-4DEB-AD3C-93B55C2D7020}"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ransition/>
  <p:hf hdr="0" ftr="0" dt="0"/>
  <p:txStyles>
    <p:titleStyle>
      <a:lvl1pPr algn="ctr" rtl="0" eaLnBrk="0" fontAlgn="base" hangingPunct="0">
        <a:spcBef>
          <a:spcPct val="0"/>
        </a:spcBef>
        <a:spcAft>
          <a:spcPct val="0"/>
        </a:spcAft>
        <a:defRPr sz="4400">
          <a:solidFill>
            <a:schemeClr val="tx1"/>
          </a:solidFill>
          <a:latin typeface="+mj-lt"/>
          <a:ea typeface="+mj-ea"/>
          <a:cs typeface="+mj-cs"/>
          <a:sym typeface="Lucida Grande" charset="0"/>
        </a:defRPr>
      </a:lvl1pPr>
      <a:lvl2pPr algn="ctr" rtl="0" eaLnBrk="0" fontAlgn="base" hangingPunct="0">
        <a:spcBef>
          <a:spcPct val="0"/>
        </a:spcBef>
        <a:spcAft>
          <a:spcPct val="0"/>
        </a:spcAft>
        <a:defRPr sz="4400">
          <a:solidFill>
            <a:schemeClr val="tx1"/>
          </a:solidFill>
          <a:latin typeface="Lucida Grande" charset="0"/>
          <a:ea typeface="ヒラギノ角ゴ ProN W3" charset="0"/>
          <a:cs typeface="ヒラギノ角ゴ ProN W3" charset="0"/>
          <a:sym typeface="Lucida Grande" charset="0"/>
        </a:defRPr>
      </a:lvl2pPr>
      <a:lvl3pPr algn="ctr" rtl="0" eaLnBrk="0" fontAlgn="base" hangingPunct="0">
        <a:spcBef>
          <a:spcPct val="0"/>
        </a:spcBef>
        <a:spcAft>
          <a:spcPct val="0"/>
        </a:spcAft>
        <a:defRPr sz="4400">
          <a:solidFill>
            <a:schemeClr val="tx1"/>
          </a:solidFill>
          <a:latin typeface="Lucida Grande" charset="0"/>
          <a:ea typeface="ヒラギノ角ゴ ProN W3" charset="0"/>
          <a:cs typeface="ヒラギノ角ゴ ProN W3" charset="0"/>
          <a:sym typeface="Lucida Grande" charset="0"/>
        </a:defRPr>
      </a:lvl3pPr>
      <a:lvl4pPr algn="ctr" rtl="0" eaLnBrk="0" fontAlgn="base" hangingPunct="0">
        <a:spcBef>
          <a:spcPct val="0"/>
        </a:spcBef>
        <a:spcAft>
          <a:spcPct val="0"/>
        </a:spcAft>
        <a:defRPr sz="4400">
          <a:solidFill>
            <a:schemeClr val="tx1"/>
          </a:solidFill>
          <a:latin typeface="Lucida Grande" charset="0"/>
          <a:ea typeface="ヒラギノ角ゴ ProN W3" charset="0"/>
          <a:cs typeface="ヒラギノ角ゴ ProN W3" charset="0"/>
          <a:sym typeface="Lucida Grande" charset="0"/>
        </a:defRPr>
      </a:lvl4pPr>
      <a:lvl5pPr algn="ctr" rtl="0" eaLnBrk="0" fontAlgn="base" hangingPunct="0">
        <a:spcBef>
          <a:spcPct val="0"/>
        </a:spcBef>
        <a:spcAft>
          <a:spcPct val="0"/>
        </a:spcAft>
        <a:defRPr sz="4400">
          <a:solidFill>
            <a:schemeClr val="tx1"/>
          </a:solidFill>
          <a:latin typeface="Lucida Grande" charset="0"/>
          <a:ea typeface="ヒラギノ角ゴ ProN W3" charset="0"/>
          <a:cs typeface="ヒラギノ角ゴ ProN W3" charset="0"/>
          <a:sym typeface="Lucida Grande" charset="0"/>
        </a:defRPr>
      </a:lvl5pPr>
      <a:lvl6pPr marL="457200" algn="ctr" rtl="0" fontAlgn="base">
        <a:spcBef>
          <a:spcPct val="0"/>
        </a:spcBef>
        <a:spcAft>
          <a:spcPct val="0"/>
        </a:spcAft>
        <a:defRPr sz="4400">
          <a:solidFill>
            <a:schemeClr val="tx1"/>
          </a:solidFill>
          <a:latin typeface="Lucida Grande" charset="0"/>
          <a:ea typeface="ヒラギノ角ゴ ProN W3" charset="0"/>
          <a:cs typeface="ヒラギノ角ゴ ProN W3" charset="0"/>
          <a:sym typeface="Lucida Grande" charset="0"/>
        </a:defRPr>
      </a:lvl6pPr>
      <a:lvl7pPr marL="914400" algn="ctr" rtl="0" fontAlgn="base">
        <a:spcBef>
          <a:spcPct val="0"/>
        </a:spcBef>
        <a:spcAft>
          <a:spcPct val="0"/>
        </a:spcAft>
        <a:defRPr sz="4400">
          <a:solidFill>
            <a:schemeClr val="tx1"/>
          </a:solidFill>
          <a:latin typeface="Lucida Grande" charset="0"/>
          <a:ea typeface="ヒラギノ角ゴ ProN W3" charset="0"/>
          <a:cs typeface="ヒラギノ角ゴ ProN W3" charset="0"/>
          <a:sym typeface="Lucida Grande" charset="0"/>
        </a:defRPr>
      </a:lvl7pPr>
      <a:lvl8pPr marL="1371600" algn="ctr" rtl="0" fontAlgn="base">
        <a:spcBef>
          <a:spcPct val="0"/>
        </a:spcBef>
        <a:spcAft>
          <a:spcPct val="0"/>
        </a:spcAft>
        <a:defRPr sz="4400">
          <a:solidFill>
            <a:schemeClr val="tx1"/>
          </a:solidFill>
          <a:latin typeface="Lucida Grande" charset="0"/>
          <a:ea typeface="ヒラギノ角ゴ ProN W3" charset="0"/>
          <a:cs typeface="ヒラギノ角ゴ ProN W3" charset="0"/>
          <a:sym typeface="Lucida Grande" charset="0"/>
        </a:defRPr>
      </a:lvl8pPr>
      <a:lvl9pPr marL="1828800" algn="ctr" rtl="0" fontAlgn="base">
        <a:spcBef>
          <a:spcPct val="0"/>
        </a:spcBef>
        <a:spcAft>
          <a:spcPct val="0"/>
        </a:spcAft>
        <a:defRPr sz="4400">
          <a:solidFill>
            <a:schemeClr val="tx1"/>
          </a:solidFill>
          <a:latin typeface="Lucida Grande" charset="0"/>
          <a:ea typeface="ヒラギノ角ゴ ProN W3" charset="0"/>
          <a:cs typeface="ヒラギノ角ゴ ProN W3" charset="0"/>
          <a:sym typeface="Lucida Grande" charset="0"/>
        </a:defRPr>
      </a:lvl9pPr>
    </p:titleStyle>
    <p:bodyStyle>
      <a:lvl1pPr marL="342900" indent="-342900" algn="l" rtl="0" eaLnBrk="0" fontAlgn="base" hangingPunct="0">
        <a:spcBef>
          <a:spcPts val="800"/>
        </a:spcBef>
        <a:spcAft>
          <a:spcPct val="0"/>
        </a:spcAft>
        <a:buClr>
          <a:srgbClr val="000000"/>
        </a:buClr>
        <a:buSzPct val="100000"/>
        <a:buFont typeface="Arial" charset="0"/>
        <a:buChar char="•"/>
        <a:defRPr sz="3200">
          <a:solidFill>
            <a:schemeClr val="tx1"/>
          </a:solidFill>
          <a:latin typeface="+mn-lt"/>
          <a:ea typeface="+mn-ea"/>
          <a:cs typeface="+mn-cs"/>
          <a:sym typeface="Lucida Grande" charset="0"/>
        </a:defRPr>
      </a:lvl1pPr>
      <a:lvl2pPr marL="742950" indent="-285750" algn="l" rtl="0" eaLnBrk="0" fontAlgn="base" hangingPunct="0">
        <a:spcBef>
          <a:spcPts val="700"/>
        </a:spcBef>
        <a:spcAft>
          <a:spcPct val="0"/>
        </a:spcAft>
        <a:buClr>
          <a:srgbClr val="000000"/>
        </a:buClr>
        <a:buSzPct val="100000"/>
        <a:buFont typeface="Arial" charset="0"/>
        <a:buChar char="–"/>
        <a:defRPr sz="2800">
          <a:solidFill>
            <a:schemeClr val="tx1"/>
          </a:solidFill>
          <a:latin typeface="+mn-lt"/>
          <a:ea typeface="+mn-ea"/>
          <a:cs typeface="+mn-cs"/>
          <a:sym typeface="Lucida Grande" charset="0"/>
        </a:defRPr>
      </a:lvl2pPr>
      <a:lvl3pPr marL="1143000" indent="-228600" algn="l" rtl="0" eaLnBrk="0" fontAlgn="base" hangingPunct="0">
        <a:spcBef>
          <a:spcPts val="600"/>
        </a:spcBef>
        <a:spcAft>
          <a:spcPct val="0"/>
        </a:spcAft>
        <a:buClr>
          <a:srgbClr val="000000"/>
        </a:buClr>
        <a:buSzPct val="100000"/>
        <a:buFont typeface="Arial" charset="0"/>
        <a:buChar char="•"/>
        <a:defRPr sz="2400">
          <a:solidFill>
            <a:schemeClr val="tx1"/>
          </a:solidFill>
          <a:latin typeface="+mn-lt"/>
          <a:ea typeface="+mn-ea"/>
          <a:cs typeface="+mn-cs"/>
          <a:sym typeface="Lucida Grande" charset="0"/>
        </a:defRPr>
      </a:lvl3pPr>
      <a:lvl4pPr marL="1600200" indent="-228600" algn="l" rtl="0" eaLnBrk="0" fontAlgn="base" hangingPunct="0">
        <a:spcBef>
          <a:spcPts val="500"/>
        </a:spcBef>
        <a:spcAft>
          <a:spcPct val="0"/>
        </a:spcAft>
        <a:buClr>
          <a:srgbClr val="000000"/>
        </a:buClr>
        <a:buSzPct val="100000"/>
        <a:buFont typeface="Arial" charset="0"/>
        <a:buChar char="–"/>
        <a:defRPr sz="2000">
          <a:solidFill>
            <a:schemeClr val="tx1"/>
          </a:solidFill>
          <a:latin typeface="+mn-lt"/>
          <a:ea typeface="+mn-ea"/>
          <a:cs typeface="+mn-cs"/>
          <a:sym typeface="Lucida Grande" charset="0"/>
        </a:defRPr>
      </a:lvl4pPr>
      <a:lvl5pPr marL="2057400" indent="-228600" algn="l" rtl="0" eaLnBrk="0" fontAlgn="base" hangingPunct="0">
        <a:spcBef>
          <a:spcPts val="500"/>
        </a:spcBef>
        <a:spcAft>
          <a:spcPct val="0"/>
        </a:spcAft>
        <a:buClr>
          <a:srgbClr val="000000"/>
        </a:buClr>
        <a:buSzPct val="100000"/>
        <a:buFont typeface="Arial" charset="0"/>
        <a:buChar char="»"/>
        <a:defRPr sz="2000">
          <a:solidFill>
            <a:schemeClr val="tx1"/>
          </a:solidFill>
          <a:latin typeface="+mn-lt"/>
          <a:ea typeface="+mn-ea"/>
          <a:cs typeface="+mn-cs"/>
          <a:sym typeface="Lucida Grande" charset="0"/>
        </a:defRPr>
      </a:lvl5pPr>
      <a:lvl6pPr marL="2514600" indent="-228600" algn="l" rtl="0" fontAlgn="base">
        <a:spcBef>
          <a:spcPts val="500"/>
        </a:spcBef>
        <a:spcAft>
          <a:spcPct val="0"/>
        </a:spcAft>
        <a:buClr>
          <a:srgbClr val="000000"/>
        </a:buClr>
        <a:buSzPct val="100000"/>
        <a:buFont typeface="Arial" charset="0"/>
        <a:buChar char="»"/>
        <a:defRPr sz="2000">
          <a:solidFill>
            <a:schemeClr val="tx1"/>
          </a:solidFill>
          <a:latin typeface="+mn-lt"/>
          <a:ea typeface="+mn-ea"/>
          <a:cs typeface="+mn-cs"/>
          <a:sym typeface="Lucida Grande" charset="0"/>
        </a:defRPr>
      </a:lvl6pPr>
      <a:lvl7pPr marL="2971800" indent="-228600" algn="l" rtl="0" fontAlgn="base">
        <a:spcBef>
          <a:spcPts val="500"/>
        </a:spcBef>
        <a:spcAft>
          <a:spcPct val="0"/>
        </a:spcAft>
        <a:buClr>
          <a:srgbClr val="000000"/>
        </a:buClr>
        <a:buSzPct val="100000"/>
        <a:buFont typeface="Arial" charset="0"/>
        <a:buChar char="»"/>
        <a:defRPr sz="2000">
          <a:solidFill>
            <a:schemeClr val="tx1"/>
          </a:solidFill>
          <a:latin typeface="+mn-lt"/>
          <a:ea typeface="+mn-ea"/>
          <a:cs typeface="+mn-cs"/>
          <a:sym typeface="Lucida Grande" charset="0"/>
        </a:defRPr>
      </a:lvl7pPr>
      <a:lvl8pPr marL="3429000" indent="-228600" algn="l" rtl="0" fontAlgn="base">
        <a:spcBef>
          <a:spcPts val="500"/>
        </a:spcBef>
        <a:spcAft>
          <a:spcPct val="0"/>
        </a:spcAft>
        <a:buClr>
          <a:srgbClr val="000000"/>
        </a:buClr>
        <a:buSzPct val="100000"/>
        <a:buFont typeface="Arial" charset="0"/>
        <a:buChar char="»"/>
        <a:defRPr sz="2000">
          <a:solidFill>
            <a:schemeClr val="tx1"/>
          </a:solidFill>
          <a:latin typeface="+mn-lt"/>
          <a:ea typeface="+mn-ea"/>
          <a:cs typeface="+mn-cs"/>
          <a:sym typeface="Lucida Grande" charset="0"/>
        </a:defRPr>
      </a:lvl8pPr>
      <a:lvl9pPr marL="3886200" indent="-228600" algn="l" rtl="0" fontAlgn="base">
        <a:spcBef>
          <a:spcPts val="500"/>
        </a:spcBef>
        <a:spcAft>
          <a:spcPct val="0"/>
        </a:spcAft>
        <a:buClr>
          <a:srgbClr val="000000"/>
        </a:buClr>
        <a:buSzPct val="100000"/>
        <a:buFont typeface="Arial" charset="0"/>
        <a:buChar char="»"/>
        <a:defRPr sz="2000">
          <a:solidFill>
            <a:schemeClr val="tx1"/>
          </a:solidFill>
          <a:latin typeface="+mn-lt"/>
          <a:ea typeface="+mn-ea"/>
          <a:cs typeface="+mn-cs"/>
          <a:sym typeface="Lucida Grande"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slideLayout" Target="../slideLayouts/slideLayout35.xml"/></Relationships>
</file>

<file path=ppt/slides/_rels/slide1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8" Type="http://schemas.openxmlformats.org/officeDocument/2006/relationships/hyperlink" Target="James%20Turrell-Earlene.ppt" TargetMode="External"/><Relationship Id="rId3" Type="http://schemas.openxmlformats.org/officeDocument/2006/relationships/hyperlink" Target="http://rodencrater.com/images/james/Turrell-at-Roden-Crater.jpg" TargetMode="External"/><Relationship Id="rId7" Type="http://schemas.openxmlformats.org/officeDocument/2006/relationships/hyperlink" Target="Science%20Week%20Project%20Report.docx" TargetMode="External"/><Relationship Id="rId12" Type="http://schemas.openxmlformats.org/officeDocument/2006/relationships/hyperlink" Target="http://28.media.tumblr.com/tumblr_liq5j9Vjkn1qzaos7o1_500.jpg" TargetMode="External"/><Relationship Id="rId2" Type="http://schemas.openxmlformats.org/officeDocument/2006/relationships/image" Target="../media/image17.jpeg"/><Relationship Id="rId1" Type="http://schemas.openxmlformats.org/officeDocument/2006/relationships/slideLayout" Target="../slideLayouts/slideLayout13.xml"/><Relationship Id="rId6" Type="http://schemas.openxmlformats.org/officeDocument/2006/relationships/hyperlink" Target="http://upload.wikimedia.org/wikipedia/commons/thumb/9/91/Roden.jpg/300px-Roden.jpg" TargetMode="External"/><Relationship Id="rId11" Type="http://schemas.openxmlformats.org/officeDocument/2006/relationships/hyperlink" Target="http://earthworksnearyou.blogspot.com/2009/02/little-bit-on-turrells-roden-crater.html" TargetMode="External"/><Relationship Id="rId5" Type="http://schemas.openxmlformats.org/officeDocument/2006/relationships/hyperlink" Target="http://www.lasersol.com/art/turrell/rc_intro.html" TargetMode="External"/><Relationship Id="rId10" Type="http://schemas.openxmlformats.org/officeDocument/2006/relationships/hyperlink" Target="http://1.bp.blogspot.com/_O-XgEdwtq-M/SaeIXKoDw3I/AAAAAAAAAHE/NGCTg8Iq_IQ/s320/Turrell+Roden+Crater+NE.jpg" TargetMode="External"/><Relationship Id="rId4" Type="http://schemas.openxmlformats.org/officeDocument/2006/relationships/hyperlink" Target="http://1.bp.blogspot.com/_N6IFoS5MzpI/TNs7WKUPe4I/AAAAAAAAAG8/lIry4t2cui4/s1600/turrelRodenCraterAerial_0.jpg" TargetMode="External"/><Relationship Id="rId9" Type="http://schemas.openxmlformats.org/officeDocument/2006/relationships/hyperlink" Target="http://www.light-art.fr/photos/GALERIE%20JAMES%20TURELL/james_turell_1.jpg"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3.xml"/><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3.jpe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3.xml"/><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tile tx="0" ty="0" sx="100000" sy="100000" flip="none" algn="tl"/>
        </a:blipFill>
        <a:effectLst/>
      </p:bgPr>
    </p:bg>
    <p:spTree>
      <p:nvGrpSpPr>
        <p:cNvPr id="1" name=""/>
        <p:cNvGrpSpPr/>
        <p:nvPr/>
      </p:nvGrpSpPr>
      <p:grpSpPr>
        <a:xfrm>
          <a:off x="0" y="0"/>
          <a:ext cx="0" cy="0"/>
          <a:chOff x="0" y="0"/>
          <a:chExt cx="0" cy="0"/>
        </a:xfrm>
      </p:grpSpPr>
      <p:sp>
        <p:nvSpPr>
          <p:cNvPr id="5122" name="Rectangle 1"/>
          <p:cNvSpPr>
            <a:spLocks noGrp="1" noChangeArrowheads="1"/>
          </p:cNvSpPr>
          <p:nvPr>
            <p:ph type="title"/>
          </p:nvPr>
        </p:nvSpPr>
        <p:spPr/>
        <p:txBody>
          <a:bodyPr/>
          <a:lstStyle/>
          <a:p>
            <a:pPr eaLnBrk="1" hangingPunct="1"/>
            <a:r>
              <a:rPr lang="en-US" sz="8000" smtClean="0">
                <a:latin typeface="Brush Script MT Italic" charset="0"/>
                <a:ea typeface="Brush Script MT Italic" charset="0"/>
                <a:cs typeface="Brush Script MT Italic" charset="0"/>
                <a:sym typeface="Brush Script MT Italic" charset="0"/>
              </a:rPr>
              <a:t>James Turrell </a:t>
            </a:r>
            <a:endParaRPr lang="en-US" sz="8000" smtClean="0">
              <a:latin typeface="Brush Script MT Italic" charset="0"/>
              <a:ea typeface="ヒラギノ明朝 ProN W3" charset="0"/>
              <a:cs typeface="ヒラギノ明朝 ProN W3" charset="0"/>
              <a:sym typeface="Brush Script MT Italic" charset="0"/>
            </a:endParaRPr>
          </a:p>
        </p:txBody>
      </p:sp>
      <p:sp>
        <p:nvSpPr>
          <p:cNvPr id="5123" name="Rectangle 2"/>
          <p:cNvSpPr>
            <a:spLocks noGrp="1" noChangeArrowheads="1"/>
          </p:cNvSpPr>
          <p:nvPr>
            <p:ph type="body" idx="1"/>
          </p:nvPr>
        </p:nvSpPr>
        <p:spPr/>
        <p:txBody>
          <a:bodyPr/>
          <a:lstStyle/>
          <a:p>
            <a:pPr marL="0" indent="0" eaLnBrk="1" hangingPunct="1">
              <a:spcBef>
                <a:spcPct val="0"/>
              </a:spcBef>
              <a:buFontTx/>
              <a:buNone/>
            </a:pPr>
            <a:r>
              <a:rPr lang="en-US" smtClean="0"/>
              <a:t>Earlene Mulakampilly</a:t>
            </a:r>
          </a:p>
          <a:p>
            <a:pPr marL="0" indent="0" eaLnBrk="1" hangingPunct="1">
              <a:buFontTx/>
              <a:buNone/>
            </a:pPr>
            <a:r>
              <a:rPr lang="en-US" dirty="0" smtClean="0"/>
              <a:t>10.1 </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tile tx="0" ty="0" sx="100000" sy="100000" flip="none" algn="tl"/>
        </a:blipFill>
        <a:effectLst/>
      </p:bgPr>
    </p:bg>
    <p:spTree>
      <p:nvGrpSpPr>
        <p:cNvPr id="1" name=""/>
        <p:cNvGrpSpPr/>
        <p:nvPr/>
      </p:nvGrpSpPr>
      <p:grpSpPr>
        <a:xfrm>
          <a:off x="0" y="0"/>
          <a:ext cx="0" cy="0"/>
          <a:chOff x="0" y="0"/>
          <a:chExt cx="0" cy="0"/>
        </a:xfrm>
      </p:grpSpPr>
      <p:sp>
        <p:nvSpPr>
          <p:cNvPr id="14338" name="Rectangle 1"/>
          <p:cNvSpPr>
            <a:spLocks noGrp="1" noChangeArrowheads="1"/>
          </p:cNvSpPr>
          <p:nvPr>
            <p:ph type="title"/>
          </p:nvPr>
        </p:nvSpPr>
        <p:spPr/>
        <p:txBody>
          <a:bodyPr/>
          <a:lstStyle/>
          <a:p>
            <a:pPr eaLnBrk="1" hangingPunct="1"/>
            <a:r>
              <a:rPr lang="en-US" smtClean="0">
                <a:latin typeface="Lucida Calligraphy" pitchFamily="66" charset="0"/>
              </a:rPr>
              <a:t>Deeper Analysis </a:t>
            </a:r>
          </a:p>
        </p:txBody>
      </p:sp>
      <p:sp>
        <p:nvSpPr>
          <p:cNvPr id="3" name="TextBox 2"/>
          <p:cNvSpPr txBox="1"/>
          <p:nvPr/>
        </p:nvSpPr>
        <p:spPr>
          <a:xfrm>
            <a:off x="152400" y="1600200"/>
            <a:ext cx="4876800" cy="5105400"/>
          </a:xfrm>
          <a:prstGeom prst="rect">
            <a:avLst/>
          </a:prstGeom>
          <a:noFill/>
        </p:spPr>
        <p:style>
          <a:lnRef idx="2">
            <a:schemeClr val="accent4"/>
          </a:lnRef>
          <a:fillRef idx="1">
            <a:schemeClr val="lt1"/>
          </a:fillRef>
          <a:effectRef idx="0">
            <a:schemeClr val="accent4"/>
          </a:effectRef>
          <a:fontRef idx="minor">
            <a:schemeClr val="dk1"/>
          </a:fontRef>
        </p:style>
        <p:txBody>
          <a:bodyPr>
            <a:spAutoFit/>
          </a:bodyPr>
          <a:lstStyle/>
          <a:p>
            <a:pPr algn="l">
              <a:defRPr/>
            </a:pPr>
            <a:r>
              <a:rPr lang="en-US" sz="2000" dirty="0">
                <a:latin typeface="Antique Olive" pitchFamily="34" charset="0"/>
              </a:rPr>
              <a:t>Cinder is used in the crater. It is almost as hard as glass, and yet it’s light and has insulating properties because it contains air. </a:t>
            </a:r>
          </a:p>
          <a:p>
            <a:pPr algn="l">
              <a:defRPr/>
            </a:pPr>
            <a:r>
              <a:rPr lang="en-US" sz="2000" dirty="0">
                <a:latin typeface="Antique Olive" pitchFamily="34" charset="0"/>
              </a:rPr>
              <a:t>Many types of sand were collected from the Painted desert and used to improve the aesthetics of the crater. </a:t>
            </a:r>
          </a:p>
          <a:p>
            <a:pPr algn="l">
              <a:defRPr/>
            </a:pPr>
            <a:r>
              <a:rPr lang="en-US" sz="2000" dirty="0">
                <a:latin typeface="Antique Olive" pitchFamily="34" charset="0"/>
              </a:rPr>
              <a:t>In the gallery, there are four light bulbs. </a:t>
            </a:r>
          </a:p>
          <a:p>
            <a:pPr algn="l">
              <a:defRPr/>
            </a:pPr>
            <a:r>
              <a:rPr lang="en-US" sz="2000" dirty="0">
                <a:latin typeface="Antique Olive" pitchFamily="34" charset="0"/>
              </a:rPr>
              <a:t>This crater stands off by itself and comes out of a plane that is the Painted Desert. </a:t>
            </a:r>
          </a:p>
          <a:p>
            <a:pPr algn="l">
              <a:defRPr/>
            </a:pPr>
            <a:r>
              <a:rPr lang="en-US" sz="2000" dirty="0">
                <a:latin typeface="Antique Olive" pitchFamily="34" charset="0"/>
              </a:rPr>
              <a:t>There is a tunnel so that the visitor doesn’t go up a mountain and down into a hole. </a:t>
            </a:r>
            <a:endParaRPr lang="en-US" sz="2800" dirty="0">
              <a:latin typeface="Antique Olive" pitchFamily="34" charset="0"/>
            </a:endParaRPr>
          </a:p>
        </p:txBody>
      </p:sp>
      <p:pic>
        <p:nvPicPr>
          <p:cNvPr id="14340" name="Picture 3"/>
          <p:cNvPicPr>
            <a:picLocks noChangeAspect="1"/>
          </p:cNvPicPr>
          <p:nvPr/>
        </p:nvPicPr>
        <p:blipFill>
          <a:blip r:embed="rId3" cstate="print"/>
          <a:srcRect/>
          <a:stretch>
            <a:fillRect/>
          </a:stretch>
        </p:blipFill>
        <p:spPr bwMode="auto">
          <a:xfrm>
            <a:off x="5105400" y="1714500"/>
            <a:ext cx="3962400" cy="4838700"/>
          </a:xfrm>
          <a:prstGeom prst="rect">
            <a:avLst/>
          </a:prstGeom>
          <a:noFill/>
          <a:ln w="25400">
            <a:noFill/>
            <a:miter lim="800000"/>
            <a:headEnd/>
            <a:tailEnd/>
          </a:ln>
        </p:spPr>
      </p:pic>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3"/>
          <p:cNvSpPr>
            <a:spLocks/>
          </p:cNvSpPr>
          <p:nvPr/>
        </p:nvSpPr>
        <p:spPr bwMode="auto">
          <a:xfrm rot="5400000">
            <a:off x="4038600" y="-4038600"/>
            <a:ext cx="1066800" cy="9144000"/>
          </a:xfrm>
          <a:prstGeom prst="rect">
            <a:avLst/>
          </a:prstGeom>
          <a:blipFill dpi="0" rotWithShape="0">
            <a:blip r:embed="rId2" cstate="print"/>
            <a:srcRect/>
            <a:tile tx="0" ty="0" sx="100000" sy="100000" flip="none" algn="tl"/>
          </a:blipFill>
          <a:ln w="25400">
            <a:noFill/>
            <a:miter lim="800000"/>
            <a:headEnd/>
            <a:tailEnd/>
          </a:ln>
        </p:spPr>
        <p:txBody>
          <a:bodyPr lIns="0" tIns="0" rIns="0" bIns="0"/>
          <a:lstStyle/>
          <a:p>
            <a:endParaRPr lang="en-US"/>
          </a:p>
        </p:txBody>
      </p:sp>
      <p:sp>
        <p:nvSpPr>
          <p:cNvPr id="15363" name="Rectangle 1"/>
          <p:cNvSpPr>
            <a:spLocks noGrp="1" noChangeArrowheads="1"/>
          </p:cNvSpPr>
          <p:nvPr>
            <p:ph type="title"/>
          </p:nvPr>
        </p:nvSpPr>
        <p:spPr>
          <a:xfrm>
            <a:off x="457200" y="0"/>
            <a:ext cx="8229600" cy="1143000"/>
          </a:xfrm>
        </p:spPr>
        <p:txBody>
          <a:bodyPr/>
          <a:lstStyle/>
          <a:p>
            <a:pPr eaLnBrk="1" hangingPunct="1"/>
            <a:r>
              <a:rPr lang="en-US" smtClean="0">
                <a:latin typeface="Lucida Calligraphy" pitchFamily="66" charset="0"/>
              </a:rPr>
              <a:t>Interpretation</a:t>
            </a:r>
          </a:p>
        </p:txBody>
      </p:sp>
      <p:sp>
        <p:nvSpPr>
          <p:cNvPr id="15364" name="Rectangle 2"/>
          <p:cNvSpPr>
            <a:spLocks/>
          </p:cNvSpPr>
          <p:nvPr/>
        </p:nvSpPr>
        <p:spPr bwMode="auto">
          <a:xfrm>
            <a:off x="1066800" y="1066800"/>
            <a:ext cx="8077200" cy="5791200"/>
          </a:xfrm>
          <a:prstGeom prst="rect">
            <a:avLst/>
          </a:prstGeom>
          <a:solidFill>
            <a:srgbClr val="C4BD97"/>
          </a:solidFill>
          <a:ln w="25400">
            <a:noFill/>
            <a:miter lim="800000"/>
            <a:headEnd/>
            <a:tailEnd/>
          </a:ln>
        </p:spPr>
        <p:txBody>
          <a:bodyPr lIns="0" tIns="0" rIns="0" bIns="0"/>
          <a:lstStyle/>
          <a:p>
            <a:endParaRPr lang="en-US"/>
          </a:p>
        </p:txBody>
      </p:sp>
      <p:sp>
        <p:nvSpPr>
          <p:cNvPr id="15365" name="Rectangle 3"/>
          <p:cNvSpPr>
            <a:spLocks/>
          </p:cNvSpPr>
          <p:nvPr/>
        </p:nvSpPr>
        <p:spPr bwMode="auto">
          <a:xfrm>
            <a:off x="0" y="1066800"/>
            <a:ext cx="1066800" cy="5791200"/>
          </a:xfrm>
          <a:prstGeom prst="rect">
            <a:avLst/>
          </a:prstGeom>
          <a:blipFill dpi="0" rotWithShape="0">
            <a:blip r:embed="rId2" cstate="print"/>
            <a:srcRect/>
            <a:tile tx="0" ty="0" sx="100000" sy="100000" flip="none" algn="tl"/>
          </a:blipFill>
          <a:ln w="25400">
            <a:noFill/>
            <a:miter lim="800000"/>
            <a:headEnd/>
            <a:tailEnd/>
          </a:ln>
        </p:spPr>
        <p:txBody>
          <a:bodyPr lIns="0" tIns="0" rIns="0" bIns="0"/>
          <a:lstStyle/>
          <a:p>
            <a:endParaRPr lang="en-US"/>
          </a:p>
        </p:txBody>
      </p:sp>
      <p:sp>
        <p:nvSpPr>
          <p:cNvPr id="15366" name="Rectangle 4"/>
          <p:cNvSpPr>
            <a:spLocks/>
          </p:cNvSpPr>
          <p:nvPr/>
        </p:nvSpPr>
        <p:spPr bwMode="auto">
          <a:xfrm>
            <a:off x="1066800" y="1143000"/>
            <a:ext cx="8077200" cy="5715000"/>
          </a:xfrm>
          <a:prstGeom prst="rect">
            <a:avLst/>
          </a:prstGeom>
          <a:noFill/>
          <a:ln w="12700">
            <a:noFill/>
            <a:miter lim="800000"/>
            <a:headEnd/>
            <a:tailEnd/>
          </a:ln>
        </p:spPr>
        <p:txBody>
          <a:bodyPr lIns="38100" tIns="38100" rIns="38100" bIns="38100"/>
          <a:lstStyle/>
          <a:p>
            <a:pPr algn="l"/>
            <a:r>
              <a:rPr lang="en-US" sz="2000">
                <a:solidFill>
                  <a:schemeClr val="tx1"/>
                </a:solidFill>
                <a:latin typeface="Lucida Grande" charset="0"/>
                <a:ea typeface="Lucida Grande" charset="0"/>
                <a:cs typeface="Lucida Grande" charset="0"/>
                <a:sym typeface="Lucida Grande" charset="0"/>
              </a:rPr>
              <a:t>According to me, when James Turrell thought of the idea to make an observatory to see the stunning occurrence of lights, he wanted the visitors to see what he sees and thinks of light. The use of the crater in the middle of nowhere shows his respect and interest in open space. The main idea of this installation to spread awareness about the natural yet out-of-this-world happenings of light. </a:t>
            </a:r>
          </a:p>
          <a:p>
            <a:pPr algn="l"/>
            <a:r>
              <a:rPr lang="en-US" sz="2000">
                <a:solidFill>
                  <a:schemeClr val="tx1"/>
                </a:solidFill>
                <a:latin typeface="Lucida Grande" charset="0"/>
                <a:ea typeface="Lucida Grande" charset="0"/>
                <a:cs typeface="Lucida Grande" charset="0"/>
                <a:sym typeface="Lucida Grande" charset="0"/>
              </a:rPr>
              <a:t>If I were literally, in the Roden Crater, observing lights, I would be in complete awe because the pictures of the work itself are very appealing. I would also think of the work as a completely different experience. The idea of being in a volcano, even if it is extinct, is frightening; James Turrell makes the experience a complete thrill because after all it is an artwork. Observing the lights will be extremely mind-blowing.</a:t>
            </a:r>
          </a:p>
          <a:p>
            <a:pPr algn="l"/>
            <a:r>
              <a:rPr lang="en-US" sz="2000">
                <a:solidFill>
                  <a:schemeClr val="tx1"/>
                </a:solidFill>
                <a:latin typeface="Lucida Grande" charset="0"/>
                <a:ea typeface="Lucida Grande" charset="0"/>
                <a:cs typeface="Lucida Grande" charset="0"/>
                <a:sym typeface="Lucida Grande" charset="0"/>
              </a:rPr>
              <a:t>When one actually visits the crater it will be real because from the pictures it seems abstract. </a:t>
            </a:r>
          </a:p>
          <a:p>
            <a:pPr algn="l"/>
            <a:r>
              <a:rPr lang="en-US" sz="2000">
                <a:solidFill>
                  <a:schemeClr val="tx1"/>
                </a:solidFill>
                <a:latin typeface="Lucida Grande" charset="0"/>
                <a:ea typeface="Lucida Grande" charset="0"/>
                <a:cs typeface="Lucida Grande" charset="0"/>
                <a:sym typeface="Lucida Grande" charset="0"/>
              </a:rPr>
              <a:t>If I were to explain this piece of art to someone, I would say: it is an exiting, innovative and contemporary art piece. I would also say that it relates to science because it is an observatory.</a:t>
            </a: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tile tx="0" ty="0" sx="100000" sy="100000" flip="none" algn="tl"/>
        </a:blipFill>
        <a:effectLst/>
      </p:bgPr>
    </p:bg>
    <p:spTree>
      <p:nvGrpSpPr>
        <p:cNvPr id="1" name=""/>
        <p:cNvGrpSpPr/>
        <p:nvPr/>
      </p:nvGrpSpPr>
      <p:grpSpPr>
        <a:xfrm>
          <a:off x="0" y="0"/>
          <a:ext cx="0" cy="0"/>
          <a:chOff x="0" y="0"/>
          <a:chExt cx="0" cy="0"/>
        </a:xfrm>
      </p:grpSpPr>
      <p:sp>
        <p:nvSpPr>
          <p:cNvPr id="16386" name="Rectangle 1"/>
          <p:cNvSpPr>
            <a:spLocks noGrp="1" noChangeArrowheads="1"/>
          </p:cNvSpPr>
          <p:nvPr>
            <p:ph type="title"/>
          </p:nvPr>
        </p:nvSpPr>
        <p:spPr/>
        <p:txBody>
          <a:bodyPr/>
          <a:lstStyle/>
          <a:p>
            <a:pPr eaLnBrk="1" hangingPunct="1"/>
            <a:r>
              <a:rPr lang="en-US" smtClean="0">
                <a:latin typeface="Arial Black" pitchFamily="34" charset="0"/>
                <a:ea typeface="Arial Black" pitchFamily="34" charset="0"/>
                <a:cs typeface="Arial Black" pitchFamily="34" charset="0"/>
                <a:sym typeface="Arial Black" pitchFamily="34" charset="0"/>
              </a:rPr>
              <a:t>Bibliography</a:t>
            </a:r>
            <a:endParaRPr lang="en-US" smtClean="0">
              <a:latin typeface="Arial Black" pitchFamily="34" charset="0"/>
              <a:ea typeface="ヒラギノ角ゴ ProN W6" charset="0"/>
              <a:cs typeface="ヒラギノ角ゴ ProN W6" charset="0"/>
              <a:sym typeface="Arial Black" pitchFamily="34" charset="0"/>
            </a:endParaRPr>
          </a:p>
        </p:txBody>
      </p:sp>
      <p:sp>
        <p:nvSpPr>
          <p:cNvPr id="16387" name="Rectangle 2"/>
          <p:cNvSpPr>
            <a:spLocks noGrp="1" noChangeArrowheads="1"/>
          </p:cNvSpPr>
          <p:nvPr>
            <p:ph type="body" idx="1"/>
          </p:nvPr>
        </p:nvSpPr>
        <p:spPr/>
        <p:txBody>
          <a:bodyPr/>
          <a:lstStyle/>
          <a:p>
            <a:pPr marL="304800" indent="-304800" eaLnBrk="1" hangingPunct="1">
              <a:lnSpc>
                <a:spcPct val="80000"/>
              </a:lnSpc>
              <a:spcBef>
                <a:spcPct val="0"/>
              </a:spcBef>
            </a:pPr>
            <a:r>
              <a:rPr lang="en-US" sz="1400" smtClean="0"/>
              <a:t>James Turrell picture available from: </a:t>
            </a:r>
            <a:r>
              <a:rPr lang="en-US" sz="1400" u="sng" smtClean="0">
                <a:solidFill>
                  <a:srgbClr val="0000FF"/>
                </a:solidFill>
                <a:hlinkClick r:id="rId3"/>
              </a:rPr>
              <a:t>http://rodencrater.com/images/james/Turrell-at-Roden-Crater.jpg</a:t>
            </a:r>
            <a:r>
              <a:rPr lang="en-US" sz="1400" smtClean="0"/>
              <a:t> [Accessed on the 13th of November, 2011] </a:t>
            </a:r>
          </a:p>
          <a:p>
            <a:pPr marL="304800" indent="-304800" eaLnBrk="1" hangingPunct="1">
              <a:lnSpc>
                <a:spcPct val="80000"/>
              </a:lnSpc>
            </a:pPr>
            <a:r>
              <a:rPr lang="en-US" sz="1400" smtClean="0"/>
              <a:t>Picture of Roden Crater available from: </a:t>
            </a:r>
            <a:r>
              <a:rPr lang="en-US" sz="1400" u="sng" smtClean="0">
                <a:solidFill>
                  <a:srgbClr val="0000FF"/>
                </a:solidFill>
                <a:hlinkClick r:id="rId4"/>
              </a:rPr>
              <a:t>http://1.bp.blogspot.com/_N6IFoS5MzpI/TNs7WKUPe4I/AAAAAAAAAG8/lIry4t2cui4/s1600/turrelRodenCraterAerial_0.jpg</a:t>
            </a:r>
            <a:r>
              <a:rPr lang="en-US" sz="1400" smtClean="0"/>
              <a:t> [Accessed on the 13th of November, 2011] </a:t>
            </a:r>
          </a:p>
          <a:p>
            <a:pPr marL="304800" indent="-304800" eaLnBrk="1" hangingPunct="1">
              <a:lnSpc>
                <a:spcPct val="80000"/>
              </a:lnSpc>
            </a:pPr>
            <a:r>
              <a:rPr lang="en-US" sz="1400" smtClean="0"/>
              <a:t>Information on Roden Crater available from: </a:t>
            </a:r>
            <a:r>
              <a:rPr lang="en-US" sz="1400" u="sng" smtClean="0">
                <a:solidFill>
                  <a:srgbClr val="0000FF"/>
                </a:solidFill>
                <a:hlinkClick r:id="rId5"/>
              </a:rPr>
              <a:t>http://www.lasersol.com/art/turrell/rc_intro.html</a:t>
            </a:r>
            <a:r>
              <a:rPr lang="en-US" sz="1400" smtClean="0"/>
              <a:t> [Accessed on the 13th of November, 2011] </a:t>
            </a:r>
            <a:endParaRPr lang="en-US" sz="2700" smtClean="0"/>
          </a:p>
          <a:p>
            <a:pPr marL="304800" indent="-304800" eaLnBrk="1" hangingPunct="1">
              <a:lnSpc>
                <a:spcPct val="80000"/>
              </a:lnSpc>
            </a:pPr>
            <a:r>
              <a:rPr lang="en-US" sz="1400" smtClean="0"/>
              <a:t>Picture available from: http</a:t>
            </a:r>
            <a:r>
              <a:rPr lang="en-US" sz="1400" u="sng" smtClean="0">
                <a:hlinkClick r:id="rId6"/>
              </a:rPr>
              <a:t>://upload.wikimedia.org/wikipedia/commons/thumb/9/91/Roden.jpg/300px-Roden.jpg</a:t>
            </a:r>
            <a:r>
              <a:rPr lang="en-US" sz="1400" smtClean="0"/>
              <a:t> [Accessed on the 15th of November, 2011]</a:t>
            </a:r>
          </a:p>
          <a:p>
            <a:pPr marL="304800" indent="-304800" eaLnBrk="1" hangingPunct="1">
              <a:lnSpc>
                <a:spcPct val="80000"/>
              </a:lnSpc>
            </a:pPr>
            <a:r>
              <a:rPr lang="en-US" sz="1400" smtClean="0"/>
              <a:t>James Turrell picture available from: http</a:t>
            </a:r>
            <a:r>
              <a:rPr lang="en-US" sz="1400" smtClean="0">
                <a:hlinkClick r:id="rId7" action="ppaction://hlinkfile"/>
              </a:rPr>
              <a:t>://</a:t>
            </a:r>
            <a:r>
              <a:rPr lang="en-US" sz="1400" smtClean="0">
                <a:hlinkClick r:id="rId8" action="ppaction://hlinkpres?slideindex=1&amp;slidetitle="/>
              </a:rPr>
              <a:t>c4gallery.com/artist/database/james-turrell/james-turrell.html</a:t>
            </a:r>
            <a:r>
              <a:rPr lang="en-US" sz="1400" smtClean="0"/>
              <a:t> [Accessed on the 15th of November, 2011] </a:t>
            </a:r>
          </a:p>
          <a:p>
            <a:pPr marL="304800" indent="-304800" eaLnBrk="1" hangingPunct="1">
              <a:lnSpc>
                <a:spcPct val="80000"/>
              </a:lnSpc>
            </a:pPr>
            <a:r>
              <a:rPr lang="en-US" sz="1400" smtClean="0"/>
              <a:t>Lights picture available from: </a:t>
            </a:r>
            <a:r>
              <a:rPr lang="en-US" sz="1400" smtClean="0">
                <a:hlinkClick r:id="rId9"/>
              </a:rPr>
              <a:t>http://www.light-</a:t>
            </a:r>
            <a:r>
              <a:rPr lang="en-US" sz="1400" smtClean="0"/>
              <a:t> </a:t>
            </a:r>
            <a:r>
              <a:rPr lang="en-US" sz="1400" smtClean="0">
                <a:hlinkClick r:id="rId9"/>
              </a:rPr>
              <a:t>art.fr/photos/GALERIE%20JAMES%20TURELL/james_turell_1.jpg</a:t>
            </a:r>
            <a:r>
              <a:rPr lang="en-US" sz="1400" smtClean="0"/>
              <a:t> [Accessed on the 15th of November, 2011] </a:t>
            </a:r>
          </a:p>
          <a:p>
            <a:pPr marL="304800" indent="-304800" eaLnBrk="1" hangingPunct="1">
              <a:lnSpc>
                <a:spcPct val="80000"/>
              </a:lnSpc>
            </a:pPr>
            <a:r>
              <a:rPr lang="en-US" sz="1400" smtClean="0"/>
              <a:t>Roden Crater: </a:t>
            </a:r>
            <a:r>
              <a:rPr lang="en-US" sz="1400" smtClean="0">
                <a:hlinkClick r:id="rId10"/>
              </a:rPr>
              <a:t>http://1.bp.blogspot.com/_O-XgEdwtq-M/SaeIXKoDw3I/AAAAAAAAAHE/NGCTg8Iq_IQ/s320/Turrell+Roden+Crater+NE.jpg</a:t>
            </a:r>
            <a:r>
              <a:rPr lang="en-US" sz="1400" smtClean="0"/>
              <a:t> [Accessed on the 15th of November, 2011] </a:t>
            </a:r>
          </a:p>
          <a:p>
            <a:pPr marL="304800" indent="-304800" eaLnBrk="1" hangingPunct="1">
              <a:lnSpc>
                <a:spcPct val="80000"/>
              </a:lnSpc>
            </a:pPr>
            <a:r>
              <a:rPr lang="en-US" sz="1400" smtClean="0"/>
              <a:t>Roden crater picture available from: </a:t>
            </a:r>
            <a:r>
              <a:rPr lang="en-US" sz="1400" smtClean="0">
                <a:hlinkClick r:id="rId11"/>
              </a:rPr>
              <a:t>http://earthworksnearyou.blogspot.com/2009/02/little-bit-on-turrells-roden-crater.html</a:t>
            </a:r>
            <a:r>
              <a:rPr lang="en-US" sz="1400" smtClean="0"/>
              <a:t> </a:t>
            </a:r>
          </a:p>
          <a:p>
            <a:pPr marL="304800" indent="-304800" eaLnBrk="1" hangingPunct="1">
              <a:lnSpc>
                <a:spcPct val="80000"/>
              </a:lnSpc>
            </a:pPr>
            <a:r>
              <a:rPr lang="en-US" sz="1400" smtClean="0"/>
              <a:t>Image available from: </a:t>
            </a:r>
            <a:r>
              <a:rPr lang="en-US" sz="1400" smtClean="0">
                <a:hlinkClick r:id="rId12"/>
              </a:rPr>
              <a:t>http://28.media.tumblr.com/tumblr_liq5j9Vjkn1qzaos7o1_500.jpg</a:t>
            </a:r>
            <a:r>
              <a:rPr lang="en-US" sz="1400" smtClean="0"/>
              <a:t> [Accessed on the 15th of November, 2011] </a:t>
            </a:r>
          </a:p>
          <a:p>
            <a:pPr marL="304800" indent="-304800" eaLnBrk="1" hangingPunct="1">
              <a:lnSpc>
                <a:spcPct val="80000"/>
              </a:lnSpc>
            </a:pPr>
            <a:endParaRPr lang="en-US" sz="1400" smtClean="0"/>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tile tx="0" ty="0" sx="100000" sy="100000" flip="none" algn="tl"/>
        </a:blipFill>
        <a:effectLst/>
      </p:bgPr>
    </p:bg>
    <p:spTree>
      <p:nvGrpSpPr>
        <p:cNvPr id="1" name=""/>
        <p:cNvGrpSpPr/>
        <p:nvPr/>
      </p:nvGrpSpPr>
      <p:grpSpPr>
        <a:xfrm>
          <a:off x="0" y="0"/>
          <a:ext cx="0" cy="0"/>
          <a:chOff x="0" y="0"/>
          <a:chExt cx="0" cy="0"/>
        </a:xfrm>
      </p:grpSpPr>
      <p:sp>
        <p:nvSpPr>
          <p:cNvPr id="6146" name="Rectangle 1"/>
          <p:cNvSpPr>
            <a:spLocks noGrp="1" noChangeArrowheads="1"/>
          </p:cNvSpPr>
          <p:nvPr>
            <p:ph type="title"/>
          </p:nvPr>
        </p:nvSpPr>
        <p:spPr/>
        <p:txBody>
          <a:bodyPr/>
          <a:lstStyle/>
          <a:p>
            <a:pPr eaLnBrk="1" hangingPunct="1"/>
            <a:r>
              <a:rPr lang="en-US" smtClean="0">
                <a:latin typeface="Lucida Calligraphy" pitchFamily="66" charset="0"/>
              </a:rPr>
              <a:t>About James Turrell</a:t>
            </a:r>
          </a:p>
        </p:txBody>
      </p:sp>
      <p:sp>
        <p:nvSpPr>
          <p:cNvPr id="6147" name="Rectangle 2"/>
          <p:cNvSpPr>
            <a:spLocks noGrp="1" noChangeArrowheads="1"/>
          </p:cNvSpPr>
          <p:nvPr>
            <p:ph type="body" idx="1"/>
          </p:nvPr>
        </p:nvSpPr>
        <p:spPr>
          <a:xfrm>
            <a:off x="228600" y="1524000"/>
            <a:ext cx="5105400" cy="5029200"/>
          </a:xfrm>
          <a:blipFill dpi="0" rotWithShape="0">
            <a:blip r:embed="rId3" cstate="print"/>
            <a:srcRect/>
            <a:tile tx="0" ty="0" sx="100000" sy="100000" flip="none" algn="tl"/>
          </a:blipFill>
        </p:spPr>
        <p:txBody>
          <a:bodyPr/>
          <a:lstStyle/>
          <a:p>
            <a:pPr marL="304800" indent="-304800" eaLnBrk="1" hangingPunct="1">
              <a:lnSpc>
                <a:spcPct val="90000"/>
              </a:lnSpc>
              <a:spcBef>
                <a:spcPct val="0"/>
              </a:spcBef>
              <a:buFont typeface="Arial" charset="0"/>
              <a:buNone/>
            </a:pPr>
            <a:r>
              <a:rPr lang="en-US" sz="2700" smtClean="0"/>
              <a:t>	</a:t>
            </a:r>
            <a:r>
              <a:rPr lang="en-US" sz="2700" smtClean="0">
                <a:latin typeface="Arial Black" pitchFamily="34" charset="0"/>
                <a:ea typeface="Arial Black" pitchFamily="34" charset="0"/>
                <a:cs typeface="Arial Black" pitchFamily="34" charset="0"/>
                <a:sym typeface="Arial Black" pitchFamily="34" charset="0"/>
              </a:rPr>
              <a:t>James Turrell was born in Los Angeles in 1943. His undergraduate studies at Pomona College mainly paid attention to psychology and mathematics. Later, in graduate school, he pursued art. He received an MFA in art from the Claremont Graduate School in Claremont, California. </a:t>
            </a:r>
            <a:endParaRPr lang="en-US" sz="2700" smtClean="0">
              <a:latin typeface="Arial Black" pitchFamily="34" charset="0"/>
              <a:ea typeface="ヒラギノ角ゴ ProN W6" charset="0"/>
              <a:cs typeface="ヒラギノ角ゴ ProN W6" charset="0"/>
              <a:sym typeface="Arial Black" pitchFamily="34" charset="0"/>
            </a:endParaRPr>
          </a:p>
        </p:txBody>
      </p:sp>
      <p:pic>
        <p:nvPicPr>
          <p:cNvPr id="6148" name="Picture 3"/>
          <p:cNvPicPr>
            <a:picLocks noChangeAspect="1" noChangeArrowheads="1"/>
          </p:cNvPicPr>
          <p:nvPr/>
        </p:nvPicPr>
        <p:blipFill>
          <a:blip r:embed="rId4" cstate="print"/>
          <a:srcRect r="48000"/>
          <a:stretch>
            <a:fillRect/>
          </a:stretch>
        </p:blipFill>
        <p:spPr bwMode="auto">
          <a:xfrm>
            <a:off x="5562600" y="1397000"/>
            <a:ext cx="3390900" cy="5308600"/>
          </a:xfrm>
          <a:prstGeom prst="rect">
            <a:avLst/>
          </a:prstGeom>
          <a:noFill/>
          <a:ln w="12700">
            <a:noFill/>
            <a:miter lim="800000"/>
            <a:headEnd/>
            <a:tailEnd/>
          </a:ln>
        </p:spPr>
      </p:pic>
      <p:sp>
        <p:nvSpPr>
          <p:cNvPr id="5" name="TextBox 4"/>
          <p:cNvSpPr txBox="1"/>
          <p:nvPr/>
        </p:nvSpPr>
        <p:spPr>
          <a:xfrm>
            <a:off x="3429000" y="6172200"/>
            <a:ext cx="3200400" cy="584775"/>
          </a:xfrm>
          <a:prstGeom prst="rect">
            <a:avLst/>
          </a:prstGeom>
          <a:noFill/>
        </p:spPr>
        <p:txBody>
          <a:bodyPr wrap="square" rtlCol="0">
            <a:spAutoFit/>
          </a:bodyPr>
          <a:lstStyle/>
          <a:p>
            <a:r>
              <a:rPr lang="en-US" sz="1600" dirty="0" smtClean="0">
                <a:solidFill>
                  <a:srgbClr val="FF0000"/>
                </a:solidFill>
              </a:rPr>
              <a:t>Did his life  have an impact on his art later</a:t>
            </a:r>
            <a:endParaRPr lang="en-US" sz="1600" dirty="0">
              <a:solidFill>
                <a:srgbClr val="FF0000"/>
              </a:solidFill>
            </a:endParaRP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tile tx="0" ty="0" sx="100000" sy="100000" flip="none" algn="tl"/>
        </a:blipFill>
        <a:effectLst/>
      </p:bgPr>
    </p:bg>
    <p:spTree>
      <p:nvGrpSpPr>
        <p:cNvPr id="1" name=""/>
        <p:cNvGrpSpPr/>
        <p:nvPr/>
      </p:nvGrpSpPr>
      <p:grpSpPr>
        <a:xfrm>
          <a:off x="0" y="0"/>
          <a:ext cx="0" cy="0"/>
          <a:chOff x="0" y="0"/>
          <a:chExt cx="0" cy="0"/>
        </a:xfrm>
      </p:grpSpPr>
      <p:sp>
        <p:nvSpPr>
          <p:cNvPr id="7170" name="Rectangle 1"/>
          <p:cNvSpPr>
            <a:spLocks noGrp="1" noChangeArrowheads="1"/>
          </p:cNvSpPr>
          <p:nvPr>
            <p:ph type="title"/>
          </p:nvPr>
        </p:nvSpPr>
        <p:spPr>
          <a:xfrm>
            <a:off x="457200" y="76200"/>
            <a:ext cx="8229600" cy="1143000"/>
          </a:xfrm>
        </p:spPr>
        <p:txBody>
          <a:bodyPr/>
          <a:lstStyle/>
          <a:p>
            <a:pPr eaLnBrk="1" hangingPunct="1"/>
            <a:r>
              <a:rPr lang="en-US" sz="3900" smtClean="0">
                <a:latin typeface="Lucida Calligraphy" pitchFamily="66" charset="0"/>
              </a:rPr>
              <a:t>About James Turrell continued…</a:t>
            </a:r>
          </a:p>
        </p:txBody>
      </p:sp>
      <p:sp>
        <p:nvSpPr>
          <p:cNvPr id="7171" name="Rectangle 2"/>
          <p:cNvSpPr>
            <a:spLocks noGrp="1" noChangeArrowheads="1"/>
          </p:cNvSpPr>
          <p:nvPr>
            <p:ph type="body" idx="1"/>
          </p:nvPr>
        </p:nvSpPr>
        <p:spPr>
          <a:xfrm>
            <a:off x="228600" y="1295400"/>
            <a:ext cx="4648200" cy="5257800"/>
          </a:xfrm>
          <a:solidFill>
            <a:schemeClr val="accent1"/>
          </a:solidFill>
        </p:spPr>
        <p:txBody>
          <a:bodyPr/>
          <a:lstStyle/>
          <a:p>
            <a:pPr marL="304800" indent="-304800" eaLnBrk="1" hangingPunct="1">
              <a:lnSpc>
                <a:spcPct val="80000"/>
              </a:lnSpc>
              <a:spcBef>
                <a:spcPct val="0"/>
              </a:spcBef>
              <a:buFont typeface="Arial" charset="0"/>
              <a:buNone/>
            </a:pPr>
            <a:r>
              <a:rPr lang="en-US" sz="2400" smtClean="0"/>
              <a:t> </a:t>
            </a:r>
            <a:r>
              <a:rPr lang="en-US" sz="2400" smtClean="0">
                <a:latin typeface="Antique Olive" pitchFamily="34" charset="0"/>
              </a:rPr>
              <a:t>His parents were Quakers (members of the religious society of Friends founded by George Fox). </a:t>
            </a:r>
          </a:p>
          <a:p>
            <a:pPr marL="304800" indent="-304800" eaLnBrk="1" hangingPunct="1">
              <a:lnSpc>
                <a:spcPct val="80000"/>
              </a:lnSpc>
              <a:spcBef>
                <a:spcPct val="0"/>
              </a:spcBef>
              <a:buFont typeface="Arial" charset="0"/>
              <a:buNone/>
            </a:pPr>
            <a:r>
              <a:rPr lang="en-US" sz="2400" smtClean="0">
                <a:latin typeface="Antique Olive" pitchFamily="34" charset="0"/>
              </a:rPr>
              <a:t>His father was an aeronautical engineer and educator. </a:t>
            </a:r>
          </a:p>
          <a:p>
            <a:pPr marL="304800" indent="-304800" eaLnBrk="1" hangingPunct="1">
              <a:lnSpc>
                <a:spcPct val="80000"/>
              </a:lnSpc>
              <a:spcBef>
                <a:spcPct val="0"/>
              </a:spcBef>
              <a:buFont typeface="Arial" charset="0"/>
              <a:buNone/>
            </a:pPr>
            <a:r>
              <a:rPr lang="en-US" sz="2400" smtClean="0">
                <a:latin typeface="Antique Olive" pitchFamily="34" charset="0"/>
              </a:rPr>
              <a:t>His mother trained as a medical doctor and later worked in the Peace Corps. </a:t>
            </a:r>
          </a:p>
          <a:p>
            <a:pPr marL="304800" indent="-304800" eaLnBrk="1" hangingPunct="1">
              <a:lnSpc>
                <a:spcPct val="80000"/>
              </a:lnSpc>
              <a:spcBef>
                <a:spcPct val="0"/>
              </a:spcBef>
              <a:buFont typeface="Arial" charset="0"/>
              <a:buNone/>
            </a:pPr>
            <a:r>
              <a:rPr lang="en-US" sz="2400" smtClean="0">
                <a:latin typeface="Antique Olive" pitchFamily="34" charset="0"/>
              </a:rPr>
              <a:t>Turrell got a pilot's license when he was 16 years old. He subsequently flew supplies to remote mine sites and worked as an aerial cartographer(a person who makes maps). </a:t>
            </a:r>
          </a:p>
        </p:txBody>
      </p:sp>
      <p:pic>
        <p:nvPicPr>
          <p:cNvPr id="7172" name="Picture 5" descr="http://c4gallery.com/artist/database/james-turrell/turrell-portrait.jpg"/>
          <p:cNvPicPr>
            <a:picLocks noChangeAspect="1" noChangeArrowheads="1"/>
          </p:cNvPicPr>
          <p:nvPr/>
        </p:nvPicPr>
        <p:blipFill>
          <a:blip r:embed="rId3" cstate="print"/>
          <a:srcRect/>
          <a:stretch>
            <a:fillRect/>
          </a:stretch>
        </p:blipFill>
        <p:spPr bwMode="auto">
          <a:xfrm>
            <a:off x="5105400" y="1447800"/>
            <a:ext cx="3676650" cy="507365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1"/>
          <p:cNvSpPr>
            <a:spLocks noGrp="1" noChangeArrowheads="1"/>
          </p:cNvSpPr>
          <p:nvPr>
            <p:ph type="title"/>
          </p:nvPr>
        </p:nvSpPr>
        <p:spPr/>
        <p:txBody>
          <a:bodyPr/>
          <a:lstStyle/>
          <a:p>
            <a:pPr eaLnBrk="1" hangingPunct="1"/>
            <a:r>
              <a:rPr lang="en-US" smtClean="0">
                <a:latin typeface="Lucida Calligraphy" pitchFamily="66" charset="0"/>
              </a:rPr>
              <a:t>Turrell’s art style </a:t>
            </a:r>
          </a:p>
        </p:txBody>
      </p:sp>
      <p:sp>
        <p:nvSpPr>
          <p:cNvPr id="8195" name="Rectangle 2"/>
          <p:cNvSpPr>
            <a:spLocks noGrp="1" noChangeArrowheads="1"/>
          </p:cNvSpPr>
          <p:nvPr>
            <p:ph type="body" idx="1"/>
          </p:nvPr>
        </p:nvSpPr>
        <p:spPr>
          <a:xfrm>
            <a:off x="304800" y="1371600"/>
            <a:ext cx="4419600" cy="5105400"/>
          </a:xfrm>
          <a:solidFill>
            <a:srgbClr val="E5B9B7"/>
          </a:solidFill>
        </p:spPr>
        <p:txBody>
          <a:bodyPr/>
          <a:lstStyle/>
          <a:p>
            <a:pPr marL="304800" indent="-304800" eaLnBrk="1" hangingPunct="1">
              <a:lnSpc>
                <a:spcPct val="80000"/>
              </a:lnSpc>
              <a:spcBef>
                <a:spcPct val="0"/>
              </a:spcBef>
              <a:buFont typeface="Arial" charset="0"/>
              <a:buNone/>
            </a:pPr>
            <a:r>
              <a:rPr lang="en-US" sz="2200" dirty="0" smtClean="0">
                <a:latin typeface="Arial Rounded MT Bold" pitchFamily="34" charset="0"/>
                <a:ea typeface="Arial Rounded MT Bold" pitchFamily="34" charset="0"/>
                <a:cs typeface="Arial Rounded MT Bold" pitchFamily="34" charset="0"/>
                <a:sym typeface="Arial Rounded MT Bold" pitchFamily="34" charset="0"/>
              </a:rPr>
              <a:t>James </a:t>
            </a:r>
            <a:r>
              <a:rPr lang="en-US" sz="2200" dirty="0" err="1" smtClean="0">
                <a:latin typeface="Arial Rounded MT Bold" pitchFamily="34" charset="0"/>
                <a:ea typeface="Arial Rounded MT Bold" pitchFamily="34" charset="0"/>
                <a:cs typeface="Arial Rounded MT Bold" pitchFamily="34" charset="0"/>
                <a:sym typeface="Arial Rounded MT Bold" pitchFamily="34" charset="0"/>
              </a:rPr>
              <a:t>Turrell</a:t>
            </a:r>
            <a:r>
              <a:rPr lang="en-US" sz="2200" dirty="0" smtClean="0">
                <a:latin typeface="Arial Rounded MT Bold" pitchFamily="34" charset="0"/>
                <a:ea typeface="Arial Rounded MT Bold" pitchFamily="34" charset="0"/>
                <a:cs typeface="Arial Rounded MT Bold" pitchFamily="34" charset="0"/>
                <a:sym typeface="Arial Rounded MT Bold" pitchFamily="34" charset="0"/>
              </a:rPr>
              <a:t> is one of the world's greatest living artists. Many people around the world recognize his name and his artworks. </a:t>
            </a:r>
          </a:p>
          <a:p>
            <a:pPr marL="304800" indent="-304800" eaLnBrk="1" hangingPunct="1">
              <a:lnSpc>
                <a:spcPct val="80000"/>
              </a:lnSpc>
              <a:spcBef>
                <a:spcPct val="0"/>
              </a:spcBef>
              <a:buFont typeface="Arial" charset="0"/>
              <a:buNone/>
            </a:pPr>
            <a:r>
              <a:rPr lang="en-US" sz="2200" dirty="0" err="1" smtClean="0">
                <a:latin typeface="Arial Rounded MT Bold" pitchFamily="34" charset="0"/>
                <a:ea typeface="Arial Rounded MT Bold" pitchFamily="34" charset="0"/>
                <a:cs typeface="Arial Rounded MT Bold" pitchFamily="34" charset="0"/>
                <a:sym typeface="Arial Rounded MT Bold" pitchFamily="34" charset="0"/>
              </a:rPr>
              <a:t>Turrell’s</a:t>
            </a:r>
            <a:r>
              <a:rPr lang="en-US" sz="2200" dirty="0" smtClean="0">
                <a:latin typeface="Arial Rounded MT Bold" pitchFamily="34" charset="0"/>
                <a:ea typeface="Arial Rounded MT Bold" pitchFamily="34" charset="0"/>
                <a:cs typeface="Arial Rounded MT Bold" pitchFamily="34" charset="0"/>
                <a:sym typeface="Arial Rounded MT Bold" pitchFamily="34" charset="0"/>
              </a:rPr>
              <a:t> work is mostly based on light, perception and space. </a:t>
            </a:r>
          </a:p>
          <a:p>
            <a:pPr marL="304800" indent="-304800" eaLnBrk="1" hangingPunct="1">
              <a:lnSpc>
                <a:spcPct val="80000"/>
              </a:lnSpc>
              <a:spcBef>
                <a:spcPct val="0"/>
              </a:spcBef>
              <a:buFont typeface="Arial" charset="0"/>
              <a:buNone/>
            </a:pPr>
            <a:r>
              <a:rPr lang="en-US" sz="2200" dirty="0" smtClean="0">
                <a:latin typeface="Arial Rounded MT Bold" pitchFamily="34" charset="0"/>
                <a:ea typeface="Arial Rounded MT Bold" pitchFamily="34" charset="0"/>
                <a:cs typeface="Arial Rounded MT Bold" pitchFamily="34" charset="0"/>
                <a:sym typeface="Arial Rounded MT Bold" pitchFamily="34" charset="0"/>
              </a:rPr>
              <a:t>His artworks impact the eye, body, and mind; most of his works increase spiritual awareness. </a:t>
            </a:r>
          </a:p>
          <a:p>
            <a:pPr marL="304800" indent="-304800" eaLnBrk="1" hangingPunct="1">
              <a:lnSpc>
                <a:spcPct val="80000"/>
              </a:lnSpc>
              <a:spcBef>
                <a:spcPct val="0"/>
              </a:spcBef>
              <a:buFont typeface="Arial" charset="0"/>
              <a:buNone/>
            </a:pPr>
            <a:r>
              <a:rPr lang="en-US" sz="2200" dirty="0" smtClean="0">
                <a:latin typeface="Arial Rounded MT Bold" pitchFamily="34" charset="0"/>
                <a:ea typeface="Arial Rounded MT Bold" pitchFamily="34" charset="0"/>
                <a:cs typeface="Arial Rounded MT Bold" pitchFamily="34" charset="0"/>
                <a:sym typeface="Arial Rounded MT Bold" pitchFamily="34" charset="0"/>
              </a:rPr>
              <a:t>Usually, people think of art as a painting that hangs on a wall. </a:t>
            </a:r>
            <a:r>
              <a:rPr lang="en-US" sz="2200" dirty="0" err="1" smtClean="0">
                <a:latin typeface="Arial Rounded MT Bold" pitchFamily="34" charset="0"/>
                <a:ea typeface="Arial Rounded MT Bold" pitchFamily="34" charset="0"/>
                <a:cs typeface="Arial Rounded MT Bold" pitchFamily="34" charset="0"/>
                <a:sym typeface="Arial Rounded MT Bold" pitchFamily="34" charset="0"/>
              </a:rPr>
              <a:t>Turrell's</a:t>
            </a:r>
            <a:r>
              <a:rPr lang="en-US" sz="2200" dirty="0" smtClean="0">
                <a:latin typeface="Arial Rounded MT Bold" pitchFamily="34" charset="0"/>
                <a:ea typeface="Arial Rounded MT Bold" pitchFamily="34" charset="0"/>
                <a:cs typeface="Arial Rounded MT Bold" pitchFamily="34" charset="0"/>
                <a:sym typeface="Arial Rounded MT Bold" pitchFamily="34" charset="0"/>
              </a:rPr>
              <a:t> works are not of this nature and are usually spaces filled with light. </a:t>
            </a:r>
          </a:p>
          <a:p>
            <a:pPr marL="304800" indent="-304800" eaLnBrk="1" hangingPunct="1">
              <a:lnSpc>
                <a:spcPct val="80000"/>
              </a:lnSpc>
              <a:spcBef>
                <a:spcPct val="0"/>
              </a:spcBef>
              <a:buFont typeface="Arial" charset="0"/>
              <a:buNone/>
            </a:pPr>
            <a:r>
              <a:rPr lang="en-US" sz="2200" dirty="0" err="1" smtClean="0">
                <a:latin typeface="Arial Rounded MT Bold" pitchFamily="34" charset="0"/>
                <a:ea typeface="Arial Rounded MT Bold" pitchFamily="34" charset="0"/>
                <a:cs typeface="Arial Rounded MT Bold" pitchFamily="34" charset="0"/>
                <a:sym typeface="Arial Rounded MT Bold" pitchFamily="34" charset="0"/>
              </a:rPr>
              <a:t>Turrell’s</a:t>
            </a:r>
            <a:r>
              <a:rPr lang="en-US" sz="2200" dirty="0" smtClean="0">
                <a:latin typeface="Arial Rounded MT Bold" pitchFamily="34" charset="0"/>
                <a:ea typeface="Arial Rounded MT Bold" pitchFamily="34" charset="0"/>
                <a:cs typeface="Arial Rounded MT Bold" pitchFamily="34" charset="0"/>
                <a:sym typeface="Arial Rounded MT Bold" pitchFamily="34" charset="0"/>
              </a:rPr>
              <a:t> artwork puts viewers in a land of pure experience.</a:t>
            </a:r>
            <a:endParaRPr lang="en-US" sz="2200" dirty="0" smtClean="0">
              <a:latin typeface="Arial Rounded MT Bold" pitchFamily="34" charset="0"/>
              <a:ea typeface="ヒラギノ角ゴ ProN W6" charset="0"/>
              <a:cs typeface="ヒラギノ角ゴ ProN W6" charset="0"/>
              <a:sym typeface="Arial Rounded MT Bold" pitchFamily="34" charset="0"/>
            </a:endParaRPr>
          </a:p>
        </p:txBody>
      </p:sp>
      <p:pic>
        <p:nvPicPr>
          <p:cNvPr id="8196" name="Picture 5" descr="http://www.light-art.fr/photos/GALERIE%20JAMES%20TURELL/james_turell_1.jpg"/>
          <p:cNvPicPr>
            <a:picLocks noChangeAspect="1" noChangeArrowheads="1"/>
          </p:cNvPicPr>
          <p:nvPr/>
        </p:nvPicPr>
        <p:blipFill>
          <a:blip r:embed="rId2" cstate="print"/>
          <a:srcRect/>
          <a:stretch>
            <a:fillRect/>
          </a:stretch>
        </p:blipFill>
        <p:spPr bwMode="auto">
          <a:xfrm>
            <a:off x="5029200" y="1395413"/>
            <a:ext cx="3800475" cy="5081587"/>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1"/>
          <p:cNvSpPr>
            <a:spLocks noGrp="1" noChangeArrowheads="1"/>
          </p:cNvSpPr>
          <p:nvPr>
            <p:ph type="title"/>
          </p:nvPr>
        </p:nvSpPr>
        <p:spPr>
          <a:xfrm>
            <a:off x="457200" y="152400"/>
            <a:ext cx="8229600" cy="1143000"/>
          </a:xfrm>
        </p:spPr>
        <p:txBody>
          <a:bodyPr/>
          <a:lstStyle/>
          <a:p>
            <a:pPr eaLnBrk="1" hangingPunct="1"/>
            <a:r>
              <a:rPr lang="en-US" smtClean="0">
                <a:latin typeface="Lucida Calligraphy" pitchFamily="66" charset="0"/>
              </a:rPr>
              <a:t>Artworks</a:t>
            </a:r>
          </a:p>
        </p:txBody>
      </p:sp>
      <p:pic>
        <p:nvPicPr>
          <p:cNvPr id="9219" name="Picture 4"/>
          <p:cNvPicPr>
            <a:picLocks noChangeAspect="1"/>
          </p:cNvPicPr>
          <p:nvPr/>
        </p:nvPicPr>
        <p:blipFill>
          <a:blip r:embed="rId2" cstate="print"/>
          <a:srcRect/>
          <a:stretch>
            <a:fillRect/>
          </a:stretch>
        </p:blipFill>
        <p:spPr bwMode="auto">
          <a:xfrm>
            <a:off x="0" y="2057400"/>
            <a:ext cx="2970213" cy="1981200"/>
          </a:xfrm>
          <a:prstGeom prst="rect">
            <a:avLst/>
          </a:prstGeom>
          <a:noFill/>
          <a:ln w="25400">
            <a:noFill/>
            <a:miter lim="800000"/>
            <a:headEnd/>
            <a:tailEnd/>
          </a:ln>
        </p:spPr>
      </p:pic>
      <p:sp>
        <p:nvSpPr>
          <p:cNvPr id="9220" name="TextBox 4"/>
          <p:cNvSpPr txBox="1">
            <a:spLocks noChangeArrowheads="1"/>
          </p:cNvSpPr>
          <p:nvPr/>
        </p:nvSpPr>
        <p:spPr bwMode="auto">
          <a:xfrm>
            <a:off x="0" y="4038600"/>
            <a:ext cx="2971800" cy="769938"/>
          </a:xfrm>
          <a:prstGeom prst="rect">
            <a:avLst/>
          </a:prstGeom>
          <a:noFill/>
          <a:ln w="9525">
            <a:noFill/>
            <a:miter lim="800000"/>
            <a:headEnd/>
            <a:tailEnd/>
          </a:ln>
        </p:spPr>
        <p:txBody>
          <a:bodyPr>
            <a:spAutoFit/>
          </a:bodyPr>
          <a:lstStyle/>
          <a:p>
            <a:r>
              <a:rPr lang="en-US" sz="1100" i="1">
                <a:latin typeface="Century Schoolbook" pitchFamily="18" charset="0"/>
              </a:rPr>
              <a:t>Within Without</a:t>
            </a:r>
            <a:r>
              <a:rPr lang="en-US" sz="1100">
                <a:latin typeface="Century Schoolbook" pitchFamily="18" charset="0"/>
              </a:rPr>
              <a:t>,</a:t>
            </a:r>
          </a:p>
          <a:p>
            <a:r>
              <a:rPr lang="en-US" sz="1100">
                <a:latin typeface="Century Schoolbook" pitchFamily="18" charset="0"/>
              </a:rPr>
              <a:t>2010,</a:t>
            </a:r>
          </a:p>
          <a:p>
            <a:r>
              <a:rPr lang="en-US" sz="1100">
                <a:latin typeface="Century Schoolbook" pitchFamily="18" charset="0"/>
              </a:rPr>
              <a:t>National Gallery of Australia, Canberra, Australia</a:t>
            </a:r>
          </a:p>
        </p:txBody>
      </p:sp>
      <p:pic>
        <p:nvPicPr>
          <p:cNvPr id="9221" name="Picture 5"/>
          <p:cNvPicPr>
            <a:picLocks noChangeAspect="1"/>
          </p:cNvPicPr>
          <p:nvPr/>
        </p:nvPicPr>
        <p:blipFill>
          <a:blip r:embed="rId3" cstate="print"/>
          <a:srcRect/>
          <a:stretch>
            <a:fillRect/>
          </a:stretch>
        </p:blipFill>
        <p:spPr bwMode="auto">
          <a:xfrm>
            <a:off x="3124200" y="2071688"/>
            <a:ext cx="2895600" cy="2271712"/>
          </a:xfrm>
          <a:prstGeom prst="rect">
            <a:avLst/>
          </a:prstGeom>
          <a:noFill/>
          <a:ln w="25400">
            <a:noFill/>
            <a:miter lim="800000"/>
            <a:headEnd/>
            <a:tailEnd/>
          </a:ln>
        </p:spPr>
      </p:pic>
      <p:sp>
        <p:nvSpPr>
          <p:cNvPr id="9222" name="TextBox 8"/>
          <p:cNvSpPr txBox="1">
            <a:spLocks noChangeArrowheads="1"/>
          </p:cNvSpPr>
          <p:nvPr/>
        </p:nvSpPr>
        <p:spPr bwMode="auto">
          <a:xfrm>
            <a:off x="3124200" y="4343400"/>
            <a:ext cx="2895600" cy="769938"/>
          </a:xfrm>
          <a:prstGeom prst="rect">
            <a:avLst/>
          </a:prstGeom>
          <a:noFill/>
          <a:ln w="9525">
            <a:noFill/>
            <a:miter lim="800000"/>
            <a:headEnd/>
            <a:tailEnd/>
          </a:ln>
        </p:spPr>
        <p:txBody>
          <a:bodyPr>
            <a:spAutoFit/>
          </a:bodyPr>
          <a:lstStyle/>
          <a:p>
            <a:r>
              <a:rPr lang="en-US" sz="1100" i="1">
                <a:latin typeface="Century Schoolbook" pitchFamily="18" charset="0"/>
              </a:rPr>
              <a:t>Sky Pesher</a:t>
            </a:r>
            <a:r>
              <a:rPr lang="en-US" sz="1100">
                <a:latin typeface="Century Schoolbook" pitchFamily="18" charset="0"/>
              </a:rPr>
              <a:t>,</a:t>
            </a:r>
          </a:p>
          <a:p>
            <a:r>
              <a:rPr lang="en-US" sz="1100">
                <a:latin typeface="Century Schoolbook" pitchFamily="18" charset="0"/>
              </a:rPr>
              <a:t>2005,</a:t>
            </a:r>
          </a:p>
          <a:p>
            <a:r>
              <a:rPr lang="en-US" sz="1100">
                <a:latin typeface="Century Schoolbook" pitchFamily="18" charset="0"/>
              </a:rPr>
              <a:t>Walker Art Center, Minneapolis, United States</a:t>
            </a:r>
            <a:endParaRPr lang="en-US"/>
          </a:p>
        </p:txBody>
      </p:sp>
      <p:pic>
        <p:nvPicPr>
          <p:cNvPr id="9223" name="Picture 6"/>
          <p:cNvPicPr>
            <a:picLocks noChangeAspect="1"/>
          </p:cNvPicPr>
          <p:nvPr/>
        </p:nvPicPr>
        <p:blipFill>
          <a:blip r:embed="rId4" cstate="print"/>
          <a:srcRect/>
          <a:stretch>
            <a:fillRect/>
          </a:stretch>
        </p:blipFill>
        <p:spPr bwMode="auto">
          <a:xfrm>
            <a:off x="6097588" y="2057400"/>
            <a:ext cx="3046412" cy="2438400"/>
          </a:xfrm>
          <a:prstGeom prst="rect">
            <a:avLst/>
          </a:prstGeom>
          <a:noFill/>
          <a:ln w="25400">
            <a:noFill/>
            <a:miter lim="800000"/>
            <a:headEnd/>
            <a:tailEnd/>
          </a:ln>
        </p:spPr>
      </p:pic>
      <p:sp>
        <p:nvSpPr>
          <p:cNvPr id="9224" name="TextBox 10"/>
          <p:cNvSpPr txBox="1">
            <a:spLocks noChangeArrowheads="1"/>
          </p:cNvSpPr>
          <p:nvPr/>
        </p:nvSpPr>
        <p:spPr bwMode="auto">
          <a:xfrm>
            <a:off x="6096000" y="4495800"/>
            <a:ext cx="3048000" cy="769938"/>
          </a:xfrm>
          <a:prstGeom prst="rect">
            <a:avLst/>
          </a:prstGeom>
          <a:noFill/>
          <a:ln w="9525">
            <a:noFill/>
            <a:miter lim="800000"/>
            <a:headEnd/>
            <a:tailEnd/>
          </a:ln>
        </p:spPr>
        <p:txBody>
          <a:bodyPr>
            <a:spAutoFit/>
          </a:bodyPr>
          <a:lstStyle/>
          <a:p>
            <a:r>
              <a:rPr lang="en-US" sz="1100" i="1">
                <a:latin typeface="Century Schoolbook" pitchFamily="18" charset="0"/>
              </a:rPr>
              <a:t>Milk Run</a:t>
            </a:r>
            <a:r>
              <a:rPr lang="en-US" sz="1100">
                <a:latin typeface="Century Schoolbook" pitchFamily="18" charset="0"/>
              </a:rPr>
              <a:t>,</a:t>
            </a:r>
          </a:p>
          <a:p>
            <a:r>
              <a:rPr lang="en-US" sz="1100">
                <a:latin typeface="Century Schoolbook" pitchFamily="18" charset="0"/>
              </a:rPr>
              <a:t>1996,</a:t>
            </a:r>
          </a:p>
          <a:p>
            <a:r>
              <a:rPr lang="en-US" sz="1100">
                <a:latin typeface="Century Schoolbook" pitchFamily="18" charset="0"/>
              </a:rPr>
              <a:t>Hirshhorn Museum and Sculpture Garden, Washington, DC, United States</a:t>
            </a: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tile tx="0" ty="0" sx="100000" sy="100000" flip="none" algn="tl"/>
        </a:blipFill>
        <a:effectLst/>
      </p:bgPr>
    </p:bg>
    <p:spTree>
      <p:nvGrpSpPr>
        <p:cNvPr id="1" name=""/>
        <p:cNvGrpSpPr/>
        <p:nvPr/>
      </p:nvGrpSpPr>
      <p:grpSpPr>
        <a:xfrm>
          <a:off x="0" y="0"/>
          <a:ext cx="0" cy="0"/>
          <a:chOff x="0" y="0"/>
          <a:chExt cx="0" cy="0"/>
        </a:xfrm>
      </p:grpSpPr>
      <p:pic>
        <p:nvPicPr>
          <p:cNvPr id="10242" name="Picture 1"/>
          <p:cNvPicPr>
            <a:picLocks noChangeAspect="1" noChangeArrowheads="1"/>
          </p:cNvPicPr>
          <p:nvPr/>
        </p:nvPicPr>
        <p:blipFill>
          <a:blip r:embed="rId3" cstate="print"/>
          <a:srcRect/>
          <a:stretch>
            <a:fillRect/>
          </a:stretch>
        </p:blipFill>
        <p:spPr bwMode="auto">
          <a:xfrm>
            <a:off x="0" y="0"/>
            <a:ext cx="6019800" cy="6907213"/>
          </a:xfrm>
          <a:prstGeom prst="rect">
            <a:avLst/>
          </a:prstGeom>
          <a:noFill/>
          <a:ln w="12700">
            <a:noFill/>
            <a:miter lim="800000"/>
            <a:headEnd/>
            <a:tailEnd/>
          </a:ln>
        </p:spPr>
      </p:pic>
      <p:sp>
        <p:nvSpPr>
          <p:cNvPr id="10243" name="Rectangle 2"/>
          <p:cNvSpPr>
            <a:spLocks/>
          </p:cNvSpPr>
          <p:nvPr/>
        </p:nvSpPr>
        <p:spPr bwMode="auto">
          <a:xfrm rot="-5400000">
            <a:off x="3714750" y="2990850"/>
            <a:ext cx="6858000" cy="876300"/>
          </a:xfrm>
          <a:prstGeom prst="rect">
            <a:avLst/>
          </a:prstGeom>
          <a:noFill/>
          <a:ln w="12700">
            <a:noFill/>
            <a:miter lim="800000"/>
            <a:headEnd/>
            <a:tailEnd/>
          </a:ln>
        </p:spPr>
        <p:txBody>
          <a:bodyPr lIns="38100" tIns="38100" rIns="38100" bIns="38100"/>
          <a:lstStyle/>
          <a:p>
            <a:r>
              <a:rPr lang="en-US" sz="5400" b="1">
                <a:solidFill>
                  <a:schemeClr val="tx1"/>
                </a:solidFill>
                <a:latin typeface="Lucida Grande" charset="0"/>
                <a:ea typeface="Lucida Grande" charset="0"/>
                <a:cs typeface="Lucida Grande" charset="0"/>
                <a:sym typeface="Lucida Grande" charset="0"/>
              </a:rPr>
              <a:t>RODEN CRATER</a:t>
            </a: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Rectangle 4"/>
          <p:cNvSpPr/>
          <p:nvPr/>
        </p:nvSpPr>
        <p:spPr bwMode="auto">
          <a:xfrm>
            <a:off x="0" y="1524000"/>
            <a:ext cx="9144000" cy="5334000"/>
          </a:xfrm>
          <a:prstGeom prst="rect">
            <a:avLst/>
          </a:prstGeom>
          <a:solidFill>
            <a:schemeClr val="accent6">
              <a:lumMod val="40000"/>
              <a:lumOff val="60000"/>
            </a:schemeClr>
          </a:solidFill>
          <a:ln w="25400" cap="flat" cmpd="sng" algn="ctr">
            <a:noFill/>
            <a:prstDash val="solid"/>
            <a:round/>
            <a:headEnd type="none" w="med" len="med"/>
            <a:tailEnd type="none" w="med" len="med"/>
          </a:ln>
          <a:effectLst/>
        </p:spPr>
        <p:txBody>
          <a:bodyPr/>
          <a:lstStyle/>
          <a:p>
            <a:pPr>
              <a:defRPr/>
            </a:pPr>
            <a:endParaRPr lang="en-US"/>
          </a:p>
        </p:txBody>
      </p:sp>
      <p:pic>
        <p:nvPicPr>
          <p:cNvPr id="12289" name="Picture 1"/>
          <p:cNvPicPr>
            <a:picLocks noChangeAspect="1" noChangeArrowheads="1"/>
          </p:cNvPicPr>
          <p:nvPr/>
        </p:nvPicPr>
        <p:blipFill>
          <a:blip r:embed="rId2" cstate="print"/>
          <a:srcRect l="19496"/>
          <a:stretch>
            <a:fillRect/>
          </a:stretch>
        </p:blipFill>
        <p:spPr bwMode="auto">
          <a:xfrm>
            <a:off x="330200" y="2560638"/>
            <a:ext cx="3251200" cy="3230562"/>
          </a:xfrm>
          <a:prstGeom prst="rect">
            <a:avLst/>
          </a:prstGeom>
          <a:noFill/>
          <a:ln w="12700">
            <a:noFill/>
            <a:miter lim="800000"/>
            <a:headEnd/>
            <a:tailEnd/>
          </a:ln>
          <a:effectLst>
            <a:outerShdw dist="63499" dir="5400000" algn="ctr" rotWithShape="0">
              <a:schemeClr val="bg2">
                <a:alpha val="45000"/>
              </a:schemeClr>
            </a:outerShdw>
          </a:effectLst>
        </p:spPr>
      </p:pic>
      <p:sp>
        <p:nvSpPr>
          <p:cNvPr id="11268" name="Rectangle 2"/>
          <p:cNvSpPr>
            <a:spLocks/>
          </p:cNvSpPr>
          <p:nvPr/>
        </p:nvSpPr>
        <p:spPr bwMode="auto">
          <a:xfrm>
            <a:off x="3810000" y="1554163"/>
            <a:ext cx="5334000" cy="5303837"/>
          </a:xfrm>
          <a:prstGeom prst="rect">
            <a:avLst/>
          </a:prstGeom>
          <a:noFill/>
          <a:ln w="12700">
            <a:noFill/>
            <a:miter lim="800000"/>
            <a:headEnd/>
            <a:tailEnd/>
          </a:ln>
        </p:spPr>
        <p:txBody>
          <a:bodyPr lIns="38100" tIns="38100" rIns="38100" bIns="38100"/>
          <a:lstStyle/>
          <a:p>
            <a:pPr algn="l"/>
            <a:r>
              <a:rPr lang="en-US" sz="2000" dirty="0">
                <a:solidFill>
                  <a:schemeClr val="tx1"/>
                </a:solidFill>
                <a:latin typeface="Bodoni MT" pitchFamily="18" charset="0"/>
                <a:ea typeface="Lucida Grande" charset="0"/>
                <a:cs typeface="Lucida Grande" charset="0"/>
                <a:sym typeface="Lucida Grande" charset="0"/>
              </a:rPr>
              <a:t>The </a:t>
            </a:r>
            <a:r>
              <a:rPr lang="en-US" sz="2000" dirty="0" err="1">
                <a:solidFill>
                  <a:schemeClr val="tx1"/>
                </a:solidFill>
                <a:latin typeface="Bodoni MT" pitchFamily="18" charset="0"/>
                <a:ea typeface="Lucida Grande" charset="0"/>
                <a:cs typeface="Lucida Grande" charset="0"/>
                <a:sym typeface="Lucida Grande" charset="0"/>
              </a:rPr>
              <a:t>Roden</a:t>
            </a:r>
            <a:r>
              <a:rPr lang="en-US" sz="2000" dirty="0">
                <a:solidFill>
                  <a:schemeClr val="tx1"/>
                </a:solidFill>
                <a:latin typeface="Bodoni MT" pitchFamily="18" charset="0"/>
                <a:ea typeface="Lucida Grande" charset="0"/>
                <a:cs typeface="Lucida Grande" charset="0"/>
                <a:sym typeface="Lucida Grande" charset="0"/>
              </a:rPr>
              <a:t> Crater project is </a:t>
            </a:r>
            <a:r>
              <a:rPr lang="en-US" sz="2000" dirty="0" err="1">
                <a:solidFill>
                  <a:schemeClr val="tx1"/>
                </a:solidFill>
                <a:latin typeface="Bodoni MT" pitchFamily="18" charset="0"/>
                <a:ea typeface="Lucida Grande" charset="0"/>
                <a:cs typeface="Lucida Grande" charset="0"/>
                <a:sym typeface="Lucida Grande" charset="0"/>
              </a:rPr>
              <a:t>Turrell's</a:t>
            </a:r>
            <a:r>
              <a:rPr lang="en-US" sz="2000" dirty="0">
                <a:solidFill>
                  <a:schemeClr val="tx1"/>
                </a:solidFill>
                <a:latin typeface="Bodoni MT" pitchFamily="18" charset="0"/>
                <a:ea typeface="Lucida Grande" charset="0"/>
                <a:cs typeface="Lucida Grande" charset="0"/>
                <a:sym typeface="Lucida Grande" charset="0"/>
              </a:rPr>
              <a:t> most challenging project and is being constructed in a extinct volcano in the Painted Desert of northern Arizona, northeast of Flagstaff. The </a:t>
            </a:r>
            <a:r>
              <a:rPr lang="en-US" sz="2000" dirty="0" err="1">
                <a:solidFill>
                  <a:schemeClr val="tx1"/>
                </a:solidFill>
                <a:latin typeface="Bodoni MT" pitchFamily="18" charset="0"/>
                <a:ea typeface="Lucida Grande" charset="0"/>
                <a:cs typeface="Lucida Grande" charset="0"/>
                <a:sym typeface="Lucida Grande" charset="0"/>
              </a:rPr>
              <a:t>Roden</a:t>
            </a:r>
            <a:r>
              <a:rPr lang="en-US" sz="2000" dirty="0">
                <a:solidFill>
                  <a:schemeClr val="tx1"/>
                </a:solidFill>
                <a:latin typeface="Bodoni MT" pitchFamily="18" charset="0"/>
                <a:ea typeface="Lucida Grande" charset="0"/>
                <a:cs typeface="Lucida Grande" charset="0"/>
                <a:sym typeface="Lucida Grande" charset="0"/>
              </a:rPr>
              <a:t> Crater is a cinder cone type of volcanic cone from an extinct volcano, with a remaining interior volcanic crater. It is located northeast of the city of Flagstaff in northern Arizona, United States. James </a:t>
            </a:r>
            <a:r>
              <a:rPr lang="en-US" sz="2000" dirty="0" err="1">
                <a:solidFill>
                  <a:schemeClr val="tx1"/>
                </a:solidFill>
                <a:latin typeface="Bodoni MT" pitchFamily="18" charset="0"/>
                <a:ea typeface="Lucida Grande" charset="0"/>
                <a:cs typeface="Lucida Grande" charset="0"/>
                <a:sym typeface="Lucida Grande" charset="0"/>
              </a:rPr>
              <a:t>Turrell</a:t>
            </a:r>
            <a:r>
              <a:rPr lang="en-US" sz="2000" dirty="0">
                <a:solidFill>
                  <a:schemeClr val="tx1"/>
                </a:solidFill>
                <a:latin typeface="Bodoni MT" pitchFamily="18" charset="0"/>
                <a:ea typeface="Lucida Grande" charset="0"/>
                <a:cs typeface="Lucida Grande" charset="0"/>
                <a:sym typeface="Lucida Grande" charset="0"/>
              </a:rPr>
              <a:t> has taken over the 400,000-year-old, 3-mile-wide crater's land. </a:t>
            </a:r>
            <a:r>
              <a:rPr lang="en-US" sz="2000" dirty="0" err="1">
                <a:solidFill>
                  <a:schemeClr val="tx1"/>
                </a:solidFill>
                <a:latin typeface="Bodoni MT" pitchFamily="18" charset="0"/>
                <a:ea typeface="Lucida Grande" charset="0"/>
                <a:cs typeface="Lucida Grande" charset="0"/>
                <a:sym typeface="Lucida Grande" charset="0"/>
              </a:rPr>
              <a:t>Turrell</a:t>
            </a:r>
            <a:r>
              <a:rPr lang="en-US" sz="2000" dirty="0">
                <a:solidFill>
                  <a:schemeClr val="tx1"/>
                </a:solidFill>
                <a:latin typeface="Bodoni MT" pitchFamily="18" charset="0"/>
                <a:ea typeface="Lucida Grande" charset="0"/>
                <a:cs typeface="Lucida Grande" charset="0"/>
                <a:sym typeface="Lucida Grande" charset="0"/>
              </a:rPr>
              <a:t> has since been transforming the inner cone of the crater into a massive naked-eye observatory, designed specifically for the viewing and experiencing sky-light, solar, and heavenly phenomena(the space and the ever-changing nature of light created by the light of the sun, moon, stars).</a:t>
            </a:r>
          </a:p>
        </p:txBody>
      </p:sp>
      <p:sp>
        <p:nvSpPr>
          <p:cNvPr id="11269" name="Rectangle 3"/>
          <p:cNvSpPr>
            <a:spLocks noGrp="1" noChangeArrowheads="1"/>
          </p:cNvSpPr>
          <p:nvPr>
            <p:ph type="title"/>
          </p:nvPr>
        </p:nvSpPr>
        <p:spPr>
          <a:xfrm>
            <a:off x="457200" y="0"/>
            <a:ext cx="8229600" cy="1476375"/>
          </a:xfrm>
        </p:spPr>
        <p:txBody>
          <a:bodyPr/>
          <a:lstStyle/>
          <a:p>
            <a:pPr eaLnBrk="1" hangingPunct="1"/>
            <a:r>
              <a:rPr lang="en-US" smtClean="0">
                <a:latin typeface="Lucida Calligraphy" pitchFamily="66" charset="0"/>
              </a:rPr>
              <a:t>What is the RODEN CRATER? </a:t>
            </a:r>
          </a:p>
        </p:txBody>
      </p:sp>
      <p:sp>
        <p:nvSpPr>
          <p:cNvPr id="6" name="Oval 5"/>
          <p:cNvSpPr/>
          <p:nvPr/>
        </p:nvSpPr>
        <p:spPr bwMode="auto">
          <a:xfrm>
            <a:off x="3505200" y="3429000"/>
            <a:ext cx="6096000" cy="1219200"/>
          </a:xfrm>
          <a:prstGeom prst="ellipse">
            <a:avLst/>
          </a:prstGeom>
          <a:noFill/>
          <a:ln w="2540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3200" b="0" i="0" u="none" strike="noStrike" cap="none" normalizeH="0" baseline="0" smtClean="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7" name="TextBox 6"/>
          <p:cNvSpPr txBox="1"/>
          <p:nvPr/>
        </p:nvSpPr>
        <p:spPr>
          <a:xfrm>
            <a:off x="4800600" y="3962400"/>
            <a:ext cx="3429000" cy="523220"/>
          </a:xfrm>
          <a:prstGeom prst="rect">
            <a:avLst/>
          </a:prstGeom>
          <a:noFill/>
        </p:spPr>
        <p:txBody>
          <a:bodyPr wrap="square" rtlCol="0">
            <a:spAutoFit/>
          </a:bodyPr>
          <a:lstStyle/>
          <a:p>
            <a:r>
              <a:rPr lang="en-US" sz="1400" dirty="0" smtClean="0">
                <a:solidFill>
                  <a:srgbClr val="FF0000"/>
                </a:solidFill>
              </a:rPr>
              <a:t>This line is repeated abut the location of the crater</a:t>
            </a:r>
            <a:endParaRPr lang="en-US" sz="1400" dirty="0">
              <a:solidFill>
                <a:srgbClr val="FF0000"/>
              </a:solidFill>
            </a:endParaRP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1"/>
          <p:cNvSpPr>
            <a:spLocks noGrp="1" noChangeArrowheads="1"/>
          </p:cNvSpPr>
          <p:nvPr>
            <p:ph type="title"/>
          </p:nvPr>
        </p:nvSpPr>
        <p:spPr/>
        <p:txBody>
          <a:bodyPr/>
          <a:lstStyle/>
          <a:p>
            <a:pPr eaLnBrk="1" hangingPunct="1"/>
            <a:r>
              <a:rPr lang="en-US" smtClean="0">
                <a:latin typeface="Lucida Calligraphy" pitchFamily="66" charset="0"/>
              </a:rPr>
              <a:t>My opinion</a:t>
            </a:r>
          </a:p>
        </p:txBody>
      </p:sp>
      <p:sp>
        <p:nvSpPr>
          <p:cNvPr id="12291" name="Rectangle 2"/>
          <p:cNvSpPr>
            <a:spLocks/>
          </p:cNvSpPr>
          <p:nvPr/>
        </p:nvSpPr>
        <p:spPr bwMode="auto">
          <a:xfrm>
            <a:off x="457200" y="1447800"/>
            <a:ext cx="8229600" cy="5410200"/>
          </a:xfrm>
          <a:prstGeom prst="rect">
            <a:avLst/>
          </a:prstGeom>
          <a:solidFill>
            <a:schemeClr val="accent1"/>
          </a:solidFill>
          <a:ln w="25400">
            <a:noFill/>
            <a:miter lim="800000"/>
            <a:headEnd/>
            <a:tailEnd/>
          </a:ln>
        </p:spPr>
        <p:txBody>
          <a:bodyPr lIns="0" tIns="0" rIns="0" bIns="0"/>
          <a:lstStyle/>
          <a:p>
            <a:endParaRPr lang="en-US"/>
          </a:p>
        </p:txBody>
      </p:sp>
      <p:sp>
        <p:nvSpPr>
          <p:cNvPr id="12292" name="Rectangle 3"/>
          <p:cNvSpPr>
            <a:spLocks/>
          </p:cNvSpPr>
          <p:nvPr/>
        </p:nvSpPr>
        <p:spPr bwMode="auto">
          <a:xfrm>
            <a:off x="0" y="1447800"/>
            <a:ext cx="457200" cy="5410200"/>
          </a:xfrm>
          <a:prstGeom prst="rect">
            <a:avLst/>
          </a:prstGeom>
          <a:solidFill>
            <a:srgbClr val="1F497D"/>
          </a:solidFill>
          <a:ln w="25400">
            <a:noFill/>
            <a:miter lim="800000"/>
            <a:headEnd/>
            <a:tailEnd/>
          </a:ln>
        </p:spPr>
        <p:txBody>
          <a:bodyPr lIns="0" tIns="0" rIns="0" bIns="0"/>
          <a:lstStyle/>
          <a:p>
            <a:endParaRPr lang="en-US"/>
          </a:p>
        </p:txBody>
      </p:sp>
      <p:sp>
        <p:nvSpPr>
          <p:cNvPr id="12293" name="Rectangle 4"/>
          <p:cNvSpPr>
            <a:spLocks/>
          </p:cNvSpPr>
          <p:nvPr/>
        </p:nvSpPr>
        <p:spPr bwMode="auto">
          <a:xfrm>
            <a:off x="8686800" y="1447800"/>
            <a:ext cx="457200" cy="5410200"/>
          </a:xfrm>
          <a:prstGeom prst="rect">
            <a:avLst/>
          </a:prstGeom>
          <a:solidFill>
            <a:srgbClr val="1F497D"/>
          </a:solidFill>
          <a:ln w="25400">
            <a:noFill/>
            <a:miter lim="800000"/>
            <a:headEnd/>
            <a:tailEnd/>
          </a:ln>
        </p:spPr>
        <p:txBody>
          <a:bodyPr lIns="0" tIns="0" rIns="0" bIns="0"/>
          <a:lstStyle/>
          <a:p>
            <a:endParaRPr lang="en-US"/>
          </a:p>
        </p:txBody>
      </p:sp>
      <p:sp>
        <p:nvSpPr>
          <p:cNvPr id="12294" name="Rectangle 5"/>
          <p:cNvSpPr>
            <a:spLocks/>
          </p:cNvSpPr>
          <p:nvPr/>
        </p:nvSpPr>
        <p:spPr bwMode="auto">
          <a:xfrm rot="5400000">
            <a:off x="4381500" y="-2476500"/>
            <a:ext cx="457200" cy="8305800"/>
          </a:xfrm>
          <a:prstGeom prst="rect">
            <a:avLst/>
          </a:prstGeom>
          <a:solidFill>
            <a:srgbClr val="1F497D"/>
          </a:solidFill>
          <a:ln w="25400">
            <a:noFill/>
            <a:miter lim="800000"/>
            <a:headEnd/>
            <a:tailEnd/>
          </a:ln>
        </p:spPr>
        <p:txBody>
          <a:bodyPr lIns="0" tIns="0" rIns="0" bIns="0"/>
          <a:lstStyle/>
          <a:p>
            <a:endParaRPr lang="en-US"/>
          </a:p>
        </p:txBody>
      </p:sp>
      <p:sp>
        <p:nvSpPr>
          <p:cNvPr id="12295" name="Rectangle 6"/>
          <p:cNvSpPr>
            <a:spLocks/>
          </p:cNvSpPr>
          <p:nvPr/>
        </p:nvSpPr>
        <p:spPr bwMode="auto">
          <a:xfrm rot="5400000">
            <a:off x="4381500" y="2474913"/>
            <a:ext cx="457200" cy="8305800"/>
          </a:xfrm>
          <a:prstGeom prst="rect">
            <a:avLst/>
          </a:prstGeom>
          <a:solidFill>
            <a:srgbClr val="1F497D"/>
          </a:solidFill>
          <a:ln w="25400">
            <a:noFill/>
            <a:miter lim="800000"/>
            <a:headEnd/>
            <a:tailEnd/>
          </a:ln>
        </p:spPr>
        <p:txBody>
          <a:bodyPr lIns="0" tIns="0" rIns="0" bIns="0"/>
          <a:lstStyle/>
          <a:p>
            <a:endParaRPr lang="en-US"/>
          </a:p>
        </p:txBody>
      </p:sp>
      <p:sp>
        <p:nvSpPr>
          <p:cNvPr id="12296" name="Rectangle 7"/>
          <p:cNvSpPr>
            <a:spLocks/>
          </p:cNvSpPr>
          <p:nvPr/>
        </p:nvSpPr>
        <p:spPr bwMode="auto">
          <a:xfrm>
            <a:off x="457200" y="1905000"/>
            <a:ext cx="4648200" cy="4165600"/>
          </a:xfrm>
          <a:prstGeom prst="rect">
            <a:avLst/>
          </a:prstGeom>
          <a:noFill/>
          <a:ln w="12700">
            <a:noFill/>
            <a:miter lim="800000"/>
            <a:headEnd/>
            <a:tailEnd/>
          </a:ln>
        </p:spPr>
        <p:txBody>
          <a:bodyPr lIns="38100" tIns="38100" rIns="38100" bIns="38100"/>
          <a:lstStyle/>
          <a:p>
            <a:pPr algn="l"/>
            <a:r>
              <a:rPr lang="en-US" sz="2000">
                <a:solidFill>
                  <a:schemeClr val="tx1"/>
                </a:solidFill>
                <a:latin typeface="Arial Rounded MT Bold" pitchFamily="34" charset="0"/>
                <a:ea typeface="Arial Rounded MT Bold" pitchFamily="34" charset="0"/>
                <a:cs typeface="Arial Rounded MT Bold" pitchFamily="34" charset="0"/>
                <a:sym typeface="Arial Rounded MT Bold" pitchFamily="34" charset="0"/>
              </a:rPr>
              <a:t>When I first saw the Roden Crater it reminded me of a flattened volcano because the height of the crater is not great. It is pretty short. The idea of turning a volcanic crater to an observatory is extraordinary and imaginative. I like the idea a lot and the actual structure as well. It is a creative design where one can observe the natural phenomena of light. The Roden Crater makes me feel like there is still are many inventions/artworks that can change this world into a newer place. </a:t>
            </a:r>
          </a:p>
        </p:txBody>
      </p:sp>
      <p:pic>
        <p:nvPicPr>
          <p:cNvPr id="12297" name="Picture 10" descr="http://4.bp.blogspot.com/_O-XgEdwtq-M/SaeIIZrZYzI/AAAAAAAAAG8/SjzE-GtUbYA/s320/Turrell+Roden+Crater+Satellite+View+1983.jpg"/>
          <p:cNvPicPr>
            <a:picLocks noChangeAspect="1" noChangeArrowheads="1"/>
          </p:cNvPicPr>
          <p:nvPr/>
        </p:nvPicPr>
        <p:blipFill>
          <a:blip r:embed="rId2" cstate="print"/>
          <a:srcRect/>
          <a:stretch>
            <a:fillRect/>
          </a:stretch>
        </p:blipFill>
        <p:spPr bwMode="auto">
          <a:xfrm>
            <a:off x="5097463" y="2514600"/>
            <a:ext cx="3360737" cy="3276600"/>
          </a:xfrm>
          <a:prstGeom prst="rect">
            <a:avLst/>
          </a:prstGeom>
          <a:noFill/>
          <a:ln w="9525">
            <a:noFill/>
            <a:miter lim="800000"/>
            <a:headEnd/>
            <a:tailEnd/>
          </a:ln>
        </p:spPr>
      </p:pic>
      <p:sp>
        <p:nvSpPr>
          <p:cNvPr id="10" name="TextBox 9"/>
          <p:cNvSpPr txBox="1"/>
          <p:nvPr/>
        </p:nvSpPr>
        <p:spPr>
          <a:xfrm>
            <a:off x="-1524000" y="228600"/>
            <a:ext cx="4572000" cy="923330"/>
          </a:xfrm>
          <a:prstGeom prst="rect">
            <a:avLst/>
          </a:prstGeom>
          <a:noFill/>
        </p:spPr>
        <p:txBody>
          <a:bodyPr wrap="square" rtlCol="0">
            <a:spAutoFit/>
          </a:bodyPr>
          <a:lstStyle/>
          <a:p>
            <a:r>
              <a:rPr lang="en-US" sz="1800" dirty="0" smtClean="0">
                <a:solidFill>
                  <a:srgbClr val="FF0000"/>
                </a:solidFill>
              </a:rPr>
              <a:t>How does this change your opinion about art in general , though its imaginative do you think this work can be art</a:t>
            </a:r>
            <a:endParaRPr lang="en-US" sz="1800" dirty="0">
              <a:solidFill>
                <a:srgbClr val="FF0000"/>
              </a:solidFill>
            </a:endParaRP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1"/>
          <p:cNvSpPr>
            <a:spLocks noGrp="1" noChangeArrowheads="1"/>
          </p:cNvSpPr>
          <p:nvPr>
            <p:ph type="title"/>
          </p:nvPr>
        </p:nvSpPr>
        <p:spPr>
          <a:xfrm>
            <a:off x="457200" y="152400"/>
            <a:ext cx="8229600" cy="1143000"/>
          </a:xfrm>
        </p:spPr>
        <p:txBody>
          <a:bodyPr/>
          <a:lstStyle/>
          <a:p>
            <a:pPr eaLnBrk="1" hangingPunct="1"/>
            <a:r>
              <a:rPr lang="en-US" smtClean="0">
                <a:latin typeface="Lucida Calligraphy" pitchFamily="66" charset="0"/>
              </a:rPr>
              <a:t>How does the Roden Crater look?</a:t>
            </a:r>
          </a:p>
        </p:txBody>
      </p:sp>
      <p:sp>
        <p:nvSpPr>
          <p:cNvPr id="13315" name="Rectangle 2"/>
          <p:cNvSpPr>
            <a:spLocks/>
          </p:cNvSpPr>
          <p:nvPr/>
        </p:nvSpPr>
        <p:spPr bwMode="auto">
          <a:xfrm>
            <a:off x="0" y="1371600"/>
            <a:ext cx="9144000" cy="609600"/>
          </a:xfrm>
          <a:prstGeom prst="rect">
            <a:avLst/>
          </a:prstGeom>
          <a:solidFill>
            <a:srgbClr val="CCC1D9"/>
          </a:solidFill>
          <a:ln w="25400">
            <a:noFill/>
            <a:miter lim="800000"/>
            <a:headEnd/>
            <a:tailEnd/>
          </a:ln>
        </p:spPr>
        <p:txBody>
          <a:bodyPr lIns="0" tIns="0" rIns="0" bIns="0"/>
          <a:lstStyle/>
          <a:p>
            <a:endParaRPr lang="en-US"/>
          </a:p>
        </p:txBody>
      </p:sp>
      <p:sp>
        <p:nvSpPr>
          <p:cNvPr id="13316" name="Rectangle 3"/>
          <p:cNvSpPr>
            <a:spLocks/>
          </p:cNvSpPr>
          <p:nvPr/>
        </p:nvSpPr>
        <p:spPr bwMode="auto">
          <a:xfrm>
            <a:off x="0" y="5029200"/>
            <a:ext cx="9144000" cy="609600"/>
          </a:xfrm>
          <a:prstGeom prst="rect">
            <a:avLst/>
          </a:prstGeom>
          <a:solidFill>
            <a:srgbClr val="CCC1D9"/>
          </a:solidFill>
          <a:ln w="25400">
            <a:noFill/>
            <a:miter lim="800000"/>
            <a:headEnd/>
            <a:tailEnd/>
          </a:ln>
        </p:spPr>
        <p:txBody>
          <a:bodyPr lIns="0" tIns="0" rIns="0" bIns="0"/>
          <a:lstStyle/>
          <a:p>
            <a:endParaRPr lang="en-US"/>
          </a:p>
        </p:txBody>
      </p:sp>
      <p:sp>
        <p:nvSpPr>
          <p:cNvPr id="13317" name="Rectangle 4"/>
          <p:cNvSpPr>
            <a:spLocks/>
          </p:cNvSpPr>
          <p:nvPr/>
        </p:nvSpPr>
        <p:spPr bwMode="auto">
          <a:xfrm>
            <a:off x="0" y="5638800"/>
            <a:ext cx="9144000" cy="609600"/>
          </a:xfrm>
          <a:prstGeom prst="rect">
            <a:avLst/>
          </a:prstGeom>
          <a:solidFill>
            <a:srgbClr val="B8CCE4"/>
          </a:solidFill>
          <a:ln w="25400">
            <a:noFill/>
            <a:miter lim="800000"/>
            <a:headEnd/>
            <a:tailEnd/>
          </a:ln>
        </p:spPr>
        <p:txBody>
          <a:bodyPr lIns="0" tIns="0" rIns="0" bIns="0"/>
          <a:lstStyle/>
          <a:p>
            <a:endParaRPr lang="en-US"/>
          </a:p>
        </p:txBody>
      </p:sp>
      <p:sp>
        <p:nvSpPr>
          <p:cNvPr id="13318" name="Rectangle 5"/>
          <p:cNvSpPr>
            <a:spLocks/>
          </p:cNvSpPr>
          <p:nvPr/>
        </p:nvSpPr>
        <p:spPr bwMode="auto">
          <a:xfrm>
            <a:off x="0" y="6248400"/>
            <a:ext cx="9144000" cy="609600"/>
          </a:xfrm>
          <a:prstGeom prst="rect">
            <a:avLst/>
          </a:prstGeom>
          <a:solidFill>
            <a:srgbClr val="CCC1D9"/>
          </a:solidFill>
          <a:ln w="25400">
            <a:noFill/>
            <a:miter lim="800000"/>
            <a:headEnd/>
            <a:tailEnd/>
          </a:ln>
        </p:spPr>
        <p:txBody>
          <a:bodyPr lIns="0" tIns="0" rIns="0" bIns="0"/>
          <a:lstStyle/>
          <a:p>
            <a:endParaRPr lang="en-US"/>
          </a:p>
        </p:txBody>
      </p:sp>
      <p:sp>
        <p:nvSpPr>
          <p:cNvPr id="13319" name="Rectangle 6"/>
          <p:cNvSpPr>
            <a:spLocks/>
          </p:cNvSpPr>
          <p:nvPr/>
        </p:nvSpPr>
        <p:spPr bwMode="auto">
          <a:xfrm>
            <a:off x="0" y="1981200"/>
            <a:ext cx="9144000" cy="609600"/>
          </a:xfrm>
          <a:prstGeom prst="rect">
            <a:avLst/>
          </a:prstGeom>
          <a:solidFill>
            <a:srgbClr val="B8CCE4"/>
          </a:solidFill>
          <a:ln w="25400">
            <a:noFill/>
            <a:miter lim="800000"/>
            <a:headEnd/>
            <a:tailEnd/>
          </a:ln>
        </p:spPr>
        <p:txBody>
          <a:bodyPr lIns="0" tIns="0" rIns="0" bIns="0"/>
          <a:lstStyle/>
          <a:p>
            <a:endParaRPr lang="en-US"/>
          </a:p>
        </p:txBody>
      </p:sp>
      <p:sp>
        <p:nvSpPr>
          <p:cNvPr id="13320" name="Rectangle 7"/>
          <p:cNvSpPr>
            <a:spLocks/>
          </p:cNvSpPr>
          <p:nvPr/>
        </p:nvSpPr>
        <p:spPr bwMode="auto">
          <a:xfrm>
            <a:off x="0" y="2590800"/>
            <a:ext cx="9144000" cy="609600"/>
          </a:xfrm>
          <a:prstGeom prst="rect">
            <a:avLst/>
          </a:prstGeom>
          <a:solidFill>
            <a:srgbClr val="CCC1D9"/>
          </a:solidFill>
          <a:ln w="25400">
            <a:noFill/>
            <a:miter lim="800000"/>
            <a:headEnd/>
            <a:tailEnd/>
          </a:ln>
        </p:spPr>
        <p:txBody>
          <a:bodyPr lIns="0" tIns="0" rIns="0" bIns="0"/>
          <a:lstStyle/>
          <a:p>
            <a:endParaRPr lang="en-US"/>
          </a:p>
        </p:txBody>
      </p:sp>
      <p:sp>
        <p:nvSpPr>
          <p:cNvPr id="13321" name="Rectangle 8"/>
          <p:cNvSpPr>
            <a:spLocks/>
          </p:cNvSpPr>
          <p:nvPr/>
        </p:nvSpPr>
        <p:spPr bwMode="auto">
          <a:xfrm>
            <a:off x="0" y="3200400"/>
            <a:ext cx="9144000" cy="609600"/>
          </a:xfrm>
          <a:prstGeom prst="rect">
            <a:avLst/>
          </a:prstGeom>
          <a:solidFill>
            <a:srgbClr val="B8CCE4"/>
          </a:solidFill>
          <a:ln w="25400">
            <a:noFill/>
            <a:miter lim="800000"/>
            <a:headEnd/>
            <a:tailEnd/>
          </a:ln>
        </p:spPr>
        <p:txBody>
          <a:bodyPr lIns="0" tIns="0" rIns="0" bIns="0"/>
          <a:lstStyle/>
          <a:p>
            <a:endParaRPr lang="en-US"/>
          </a:p>
        </p:txBody>
      </p:sp>
      <p:sp>
        <p:nvSpPr>
          <p:cNvPr id="13322" name="Rectangle 9"/>
          <p:cNvSpPr>
            <a:spLocks/>
          </p:cNvSpPr>
          <p:nvPr/>
        </p:nvSpPr>
        <p:spPr bwMode="auto">
          <a:xfrm>
            <a:off x="0" y="3810000"/>
            <a:ext cx="9144000" cy="609600"/>
          </a:xfrm>
          <a:prstGeom prst="rect">
            <a:avLst/>
          </a:prstGeom>
          <a:solidFill>
            <a:srgbClr val="CCC1D9"/>
          </a:solidFill>
          <a:ln w="25400">
            <a:noFill/>
            <a:miter lim="800000"/>
            <a:headEnd/>
            <a:tailEnd/>
          </a:ln>
        </p:spPr>
        <p:txBody>
          <a:bodyPr lIns="0" tIns="0" rIns="0" bIns="0"/>
          <a:lstStyle/>
          <a:p>
            <a:endParaRPr lang="en-US"/>
          </a:p>
        </p:txBody>
      </p:sp>
      <p:sp>
        <p:nvSpPr>
          <p:cNvPr id="13323" name="Rectangle 10"/>
          <p:cNvSpPr>
            <a:spLocks/>
          </p:cNvSpPr>
          <p:nvPr/>
        </p:nvSpPr>
        <p:spPr bwMode="auto">
          <a:xfrm>
            <a:off x="0" y="4419600"/>
            <a:ext cx="9144000" cy="609600"/>
          </a:xfrm>
          <a:prstGeom prst="rect">
            <a:avLst/>
          </a:prstGeom>
          <a:solidFill>
            <a:srgbClr val="B8CCE4"/>
          </a:solidFill>
          <a:ln w="25400">
            <a:noFill/>
            <a:miter lim="800000"/>
            <a:headEnd/>
            <a:tailEnd/>
          </a:ln>
        </p:spPr>
        <p:txBody>
          <a:bodyPr lIns="0" tIns="0" rIns="0" bIns="0"/>
          <a:lstStyle/>
          <a:p>
            <a:endParaRPr lang="en-US"/>
          </a:p>
        </p:txBody>
      </p:sp>
      <p:sp>
        <p:nvSpPr>
          <p:cNvPr id="13324" name="Rectangle 11"/>
          <p:cNvSpPr>
            <a:spLocks/>
          </p:cNvSpPr>
          <p:nvPr/>
        </p:nvSpPr>
        <p:spPr bwMode="auto">
          <a:xfrm>
            <a:off x="228600" y="1600200"/>
            <a:ext cx="5410200" cy="5029200"/>
          </a:xfrm>
          <a:prstGeom prst="rect">
            <a:avLst/>
          </a:prstGeom>
          <a:noFill/>
          <a:ln w="25400">
            <a:solidFill>
              <a:srgbClr val="8064A2"/>
            </a:solidFill>
            <a:miter lim="800000"/>
            <a:headEnd/>
            <a:tailEnd/>
          </a:ln>
        </p:spPr>
        <p:txBody>
          <a:bodyPr lIns="38100" tIns="38100" rIns="38100" bIns="38100"/>
          <a:lstStyle/>
          <a:p>
            <a:pPr algn="l"/>
            <a:r>
              <a:rPr lang="en-US" sz="2000">
                <a:solidFill>
                  <a:schemeClr val="tx1"/>
                </a:solidFill>
                <a:latin typeface="Lucida Grande" charset="0"/>
                <a:ea typeface="Lucida Grande" charset="0"/>
                <a:cs typeface="Lucida Grande" charset="0"/>
                <a:sym typeface="Lucida Grande" charset="0"/>
              </a:rPr>
              <a:t>The Roden Crater is a crater of an extinct volcano therefore it has the conical shape of an actual volcano. Turrell is mainly developing the interior parts of the crater from which one can see the light phenomena. The surrounding areas of the Roden Crater is nothing but barren land. The outer looks of the crater is nothing but  shades of yellow. It looks like it is covered with dust. The natural structure itself is not very high therefore it does not have the likely immense size and fierceness of an actual volcano(from the pictures).</a:t>
            </a:r>
          </a:p>
          <a:p>
            <a:pPr algn="l"/>
            <a:r>
              <a:rPr lang="en-US" sz="2000">
                <a:solidFill>
                  <a:schemeClr val="tx1"/>
                </a:solidFill>
                <a:latin typeface="Lucida Grande" charset="0"/>
                <a:ea typeface="Lucida Grande" charset="0"/>
                <a:cs typeface="Lucida Grande" charset="0"/>
                <a:sym typeface="Lucida Grande" charset="0"/>
              </a:rPr>
              <a:t>The interior of the crater when developed looks very modern and innovative. As Turrell is mainly inspired by lights and open space the internal crater reflect his inspiration/fascination. </a:t>
            </a:r>
          </a:p>
        </p:txBody>
      </p:sp>
      <p:pic>
        <p:nvPicPr>
          <p:cNvPr id="13325" name="Picture 14" descr="http://1.bp.blogspot.com/_O-XgEdwtq-M/SaeIXKoDw3I/AAAAAAAAAHE/NGCTg8Iq_IQ/s320/Turrell+Roden+Crater+NE.jpg"/>
          <p:cNvPicPr>
            <a:picLocks noChangeAspect="1" noChangeArrowheads="1"/>
          </p:cNvPicPr>
          <p:nvPr/>
        </p:nvPicPr>
        <p:blipFill>
          <a:blip r:embed="rId2" cstate="print"/>
          <a:srcRect/>
          <a:stretch>
            <a:fillRect/>
          </a:stretch>
        </p:blipFill>
        <p:spPr bwMode="auto">
          <a:xfrm>
            <a:off x="5867400" y="1771650"/>
            <a:ext cx="3048000" cy="2038350"/>
          </a:xfrm>
          <a:prstGeom prst="rect">
            <a:avLst/>
          </a:prstGeom>
          <a:noFill/>
          <a:ln w="9525">
            <a:noFill/>
            <a:miter lim="800000"/>
            <a:headEnd/>
            <a:tailEnd/>
          </a:ln>
        </p:spPr>
      </p:pic>
      <p:pic>
        <p:nvPicPr>
          <p:cNvPr id="13326" name="Picture 16" descr="http://t1.gstatic.com/images?q=tbn:ANd9GcTC85WNLROaJFTVwcrRfyE3Pre6TJ3pM61SVUY1XcYhDn8CVKKyK5TcBbn7pQ"/>
          <p:cNvPicPr>
            <a:picLocks noChangeAspect="1" noChangeArrowheads="1"/>
          </p:cNvPicPr>
          <p:nvPr/>
        </p:nvPicPr>
        <p:blipFill>
          <a:blip r:embed="rId3" cstate="print"/>
          <a:srcRect/>
          <a:stretch>
            <a:fillRect/>
          </a:stretch>
        </p:blipFill>
        <p:spPr bwMode="auto">
          <a:xfrm>
            <a:off x="5854700" y="4419600"/>
            <a:ext cx="3127375" cy="202882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Default - Title Slide">
  <a:themeElements>
    <a:clrScheme name="Default - Title 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 Title Slide">
      <a:majorFont>
        <a:latin typeface="Lucida Grande"/>
        <a:ea typeface="ヒラギノ角ゴ ProN W3"/>
        <a:cs typeface="ヒラギノ角ゴ ProN W3"/>
      </a:majorFont>
      <a:minorFont>
        <a:latin typeface="Lucida Grand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254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3200" b="0" i="0" u="none" strike="noStrike" cap="none" normalizeH="0" baseline="0" smtClean="0">
            <a:ln>
              <a:noFill/>
            </a:ln>
            <a:solidFill>
              <a:srgbClr val="000000"/>
            </a:solidFill>
            <a:effectLst/>
            <a:latin typeface="Gill Sans" charset="0"/>
            <a:ea typeface="ヒラギノ角ゴ ProN W3" charset="0"/>
            <a:cs typeface="ヒラギノ角ゴ ProN W3" charset="0"/>
            <a:sym typeface="Gill Sans" charset="0"/>
          </a:defRPr>
        </a:defPPr>
      </a:lstStyle>
    </a:spDef>
    <a:lnDef>
      <a:spPr bwMode="auto">
        <a:xfrm>
          <a:off x="0" y="0"/>
          <a:ext cx="1" cy="1"/>
        </a:xfrm>
        <a:custGeom>
          <a:avLst/>
          <a:gdLst/>
          <a:ahLst/>
          <a:cxnLst/>
          <a:rect l="0" t="0" r="0" b="0"/>
          <a:pathLst/>
        </a:custGeom>
        <a:solidFill>
          <a:schemeClr val="accent1"/>
        </a:solidFill>
        <a:ln w="254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3200" b="0" i="0" u="none" strike="noStrike" cap="none" normalizeH="0" baseline="0" smtClean="0">
            <a:ln>
              <a:noFill/>
            </a:ln>
            <a:solidFill>
              <a:srgbClr val="000000"/>
            </a:solidFill>
            <a:effectLst/>
            <a:latin typeface="Gill Sans" charset="0"/>
            <a:ea typeface="ヒラギノ角ゴ ProN W3" charset="0"/>
            <a:cs typeface="ヒラギノ角ゴ ProN W3" charset="0"/>
            <a:sym typeface="Gill Sans" charset="0"/>
          </a:defRPr>
        </a:defPPr>
      </a:lstStyle>
    </a:lnDef>
  </a:objectDefaults>
  <a:extraClrSchemeLst>
    <a:extraClrScheme>
      <a:clrScheme name="Default - Title 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Default - Title and Content">
  <a:themeElements>
    <a:clrScheme name="">
      <a:dk1>
        <a:srgbClr val="000000"/>
      </a:dk1>
      <a:lt1>
        <a:srgbClr val="FFFFFF"/>
      </a:lt1>
      <a:dk2>
        <a:srgbClr val="000000"/>
      </a:dk2>
      <a:lt2>
        <a:srgbClr val="808080"/>
      </a:lt2>
      <a:accent1>
        <a:srgbClr val="C4BD97"/>
      </a:accent1>
      <a:accent2>
        <a:srgbClr val="333399"/>
      </a:accent2>
      <a:accent3>
        <a:srgbClr val="FFFFFF"/>
      </a:accent3>
      <a:accent4>
        <a:srgbClr val="000000"/>
      </a:accent4>
      <a:accent5>
        <a:srgbClr val="DEDBC9"/>
      </a:accent5>
      <a:accent6>
        <a:srgbClr val="2D2D8A"/>
      </a:accent6>
      <a:hlink>
        <a:srgbClr val="009999"/>
      </a:hlink>
      <a:folHlink>
        <a:srgbClr val="99CC00"/>
      </a:folHlink>
    </a:clrScheme>
    <a:fontScheme name="Default - Title and Content">
      <a:majorFont>
        <a:latin typeface="Lucida Grande"/>
        <a:ea typeface="ヒラギノ角ゴ ProN W3"/>
        <a:cs typeface="ヒラギノ角ゴ ProN W3"/>
      </a:majorFont>
      <a:minorFont>
        <a:latin typeface="Lucida Grand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254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3200" b="0" i="0" u="none" strike="noStrike" cap="none" normalizeH="0" baseline="0" smtClean="0">
            <a:ln>
              <a:noFill/>
            </a:ln>
            <a:solidFill>
              <a:srgbClr val="000000"/>
            </a:solidFill>
            <a:effectLst/>
            <a:latin typeface="Gill Sans" charset="0"/>
            <a:ea typeface="ヒラギノ角ゴ ProN W3" charset="0"/>
            <a:cs typeface="ヒラギノ角ゴ ProN W3" charset="0"/>
            <a:sym typeface="Gill Sans" charset="0"/>
          </a:defRPr>
        </a:defPPr>
      </a:lstStyle>
    </a:spDef>
    <a:lnDef>
      <a:spPr bwMode="auto">
        <a:xfrm>
          <a:off x="0" y="0"/>
          <a:ext cx="1" cy="1"/>
        </a:xfrm>
        <a:custGeom>
          <a:avLst/>
          <a:gdLst/>
          <a:ahLst/>
          <a:cxnLst/>
          <a:rect l="0" t="0" r="0" b="0"/>
          <a:pathLst/>
        </a:custGeom>
        <a:solidFill>
          <a:schemeClr val="accent1"/>
        </a:solidFill>
        <a:ln w="254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3200" b="0" i="0" u="none" strike="noStrike" cap="none" normalizeH="0" baseline="0" smtClean="0">
            <a:ln>
              <a:noFill/>
            </a:ln>
            <a:solidFill>
              <a:srgbClr val="000000"/>
            </a:solidFill>
            <a:effectLst/>
            <a:latin typeface="Gill Sans" charset="0"/>
            <a:ea typeface="ヒラギノ角ゴ ProN W3" charset="0"/>
            <a:cs typeface="ヒラギノ角ゴ ProN W3" charset="0"/>
            <a:sym typeface="Gill Sans" charset="0"/>
          </a:defRPr>
        </a:defPPr>
      </a:lstStyle>
    </a:lnDef>
  </a:objectDefaults>
  <a:extraClrSchemeLst>
    <a:extraClrScheme>
      <a:clrScheme name="Default - Title and Conten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Default - Title Only">
  <a:themeElements>
    <a:clrScheme name="">
      <a:dk1>
        <a:srgbClr val="000000"/>
      </a:dk1>
      <a:lt1>
        <a:srgbClr val="FFFFFF"/>
      </a:lt1>
      <a:dk2>
        <a:srgbClr val="000000"/>
      </a:dk2>
      <a:lt2>
        <a:srgbClr val="000000"/>
      </a:lt2>
      <a:accent1>
        <a:srgbClr val="B7DDE8"/>
      </a:accent1>
      <a:accent2>
        <a:srgbClr val="333399"/>
      </a:accent2>
      <a:accent3>
        <a:srgbClr val="FFFFFF"/>
      </a:accent3>
      <a:accent4>
        <a:srgbClr val="000000"/>
      </a:accent4>
      <a:accent5>
        <a:srgbClr val="D8EBF2"/>
      </a:accent5>
      <a:accent6>
        <a:srgbClr val="2D2D8A"/>
      </a:accent6>
      <a:hlink>
        <a:srgbClr val="009999"/>
      </a:hlink>
      <a:folHlink>
        <a:srgbClr val="99CC00"/>
      </a:folHlink>
    </a:clrScheme>
    <a:fontScheme name="Default - Title Only">
      <a:majorFont>
        <a:latin typeface="Lucida Grande"/>
        <a:ea typeface="ヒラギノ角ゴ ProN W3"/>
        <a:cs typeface="ヒラギノ角ゴ ProN W3"/>
      </a:majorFont>
      <a:minorFont>
        <a:latin typeface="Lucida Grand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254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3200" b="0" i="0" u="none" strike="noStrike" cap="none" normalizeH="0" baseline="0" smtClean="0">
            <a:ln>
              <a:noFill/>
            </a:ln>
            <a:solidFill>
              <a:srgbClr val="000000"/>
            </a:solidFill>
            <a:effectLst/>
            <a:latin typeface="Gill Sans" charset="0"/>
            <a:ea typeface="ヒラギノ角ゴ ProN W3" charset="0"/>
            <a:cs typeface="ヒラギノ角ゴ ProN W3" charset="0"/>
            <a:sym typeface="Gill Sans" charset="0"/>
          </a:defRPr>
        </a:defPPr>
      </a:lstStyle>
    </a:spDef>
    <a:lnDef>
      <a:spPr bwMode="auto">
        <a:xfrm>
          <a:off x="0" y="0"/>
          <a:ext cx="1" cy="1"/>
        </a:xfrm>
        <a:custGeom>
          <a:avLst/>
          <a:gdLst/>
          <a:ahLst/>
          <a:cxnLst/>
          <a:rect l="0" t="0" r="0" b="0"/>
          <a:pathLst/>
        </a:custGeom>
        <a:solidFill>
          <a:schemeClr val="accent1"/>
        </a:solidFill>
        <a:ln w="254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3200" b="0" i="0" u="none" strike="noStrike" cap="none" normalizeH="0" baseline="0" smtClean="0">
            <a:ln>
              <a:noFill/>
            </a:ln>
            <a:solidFill>
              <a:srgbClr val="000000"/>
            </a:solidFill>
            <a:effectLst/>
            <a:latin typeface="Gill Sans" charset="0"/>
            <a:ea typeface="ヒラギノ角ゴ ProN W3" charset="0"/>
            <a:cs typeface="ヒラギノ角ゴ ProN W3" charset="0"/>
            <a:sym typeface="Gill Sans" charset="0"/>
          </a:defRPr>
        </a:defPPr>
      </a:lstStyle>
    </a:lnDef>
  </a:objectDefaults>
  <a:extraClrSchemeLst>
    <a:extraClrScheme>
      <a:clrScheme name="Default - Title Only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Default - Title Only - No Graphics">
  <a:themeElements>
    <a:clrScheme name="Default - Title Only - No Graphic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 Title Only - No Graphics">
      <a:majorFont>
        <a:latin typeface="Lucida Grande"/>
        <a:ea typeface="ヒラギノ角ゴ ProN W3"/>
        <a:cs typeface="ヒラギノ角ゴ ProN W3"/>
      </a:majorFont>
      <a:minorFont>
        <a:latin typeface="Lucida Grand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254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3200" b="0" i="0" u="none" strike="noStrike" cap="none" normalizeH="0" baseline="0" smtClean="0">
            <a:ln>
              <a:noFill/>
            </a:ln>
            <a:solidFill>
              <a:srgbClr val="000000"/>
            </a:solidFill>
            <a:effectLst/>
            <a:latin typeface="Gill Sans" charset="0"/>
            <a:ea typeface="ヒラギノ角ゴ ProN W3" charset="0"/>
            <a:cs typeface="ヒラギノ角ゴ ProN W3" charset="0"/>
            <a:sym typeface="Gill Sans" charset="0"/>
          </a:defRPr>
        </a:defPPr>
      </a:lstStyle>
    </a:spDef>
    <a:lnDef>
      <a:spPr bwMode="auto">
        <a:xfrm>
          <a:off x="0" y="0"/>
          <a:ext cx="1" cy="1"/>
        </a:xfrm>
        <a:custGeom>
          <a:avLst/>
          <a:gdLst/>
          <a:ahLst/>
          <a:cxnLst/>
          <a:rect l="0" t="0" r="0" b="0"/>
          <a:pathLst/>
        </a:custGeom>
        <a:solidFill>
          <a:schemeClr val="accent1"/>
        </a:solidFill>
        <a:ln w="254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3200" b="0" i="0" u="none" strike="noStrike" cap="none" normalizeH="0" baseline="0" smtClean="0">
            <a:ln>
              <a:noFill/>
            </a:ln>
            <a:solidFill>
              <a:srgbClr val="000000"/>
            </a:solidFill>
            <a:effectLst/>
            <a:latin typeface="Gill Sans" charset="0"/>
            <a:ea typeface="ヒラギノ角ゴ ProN W3" charset="0"/>
            <a:cs typeface="ヒラギノ角ゴ ProN W3" charset="0"/>
            <a:sym typeface="Gill Sans" charset="0"/>
          </a:defRPr>
        </a:defPPr>
      </a:lstStyle>
    </a:lnDef>
  </a:objectDefaults>
  <a:extraClrSchemeLst>
    <a:extraClrScheme>
      <a:clrScheme name="Default - Title Only - No Graphic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94</TotalTime>
  <Pages>0</Pages>
  <Words>1120</Words>
  <Characters>0</Characters>
  <Application>Microsoft Office PowerPoint</Application>
  <PresentationFormat>On-screen Show (4:3)</PresentationFormat>
  <Lines>0</Lines>
  <Paragraphs>58</Paragraphs>
  <Slides>12</Slides>
  <Notes>0</Notes>
  <HiddenSlides>0</HiddenSlides>
  <MMClips>0</MMClips>
  <ScaleCrop>false</ScaleCrop>
  <HeadingPairs>
    <vt:vector size="4" baseType="variant">
      <vt:variant>
        <vt:lpstr>Theme</vt:lpstr>
      </vt:variant>
      <vt:variant>
        <vt:i4>4</vt:i4>
      </vt:variant>
      <vt:variant>
        <vt:lpstr>Slide Titles</vt:lpstr>
      </vt:variant>
      <vt:variant>
        <vt:i4>12</vt:i4>
      </vt:variant>
    </vt:vector>
  </HeadingPairs>
  <TitlesOfParts>
    <vt:vector size="16" baseType="lpstr">
      <vt:lpstr>Default - Title Slide</vt:lpstr>
      <vt:lpstr>Default - Title and Content</vt:lpstr>
      <vt:lpstr>Default - Title Only</vt:lpstr>
      <vt:lpstr>Default - Title Only - No Graphics</vt:lpstr>
      <vt:lpstr>James Turrell </vt:lpstr>
      <vt:lpstr>About James Turrell</vt:lpstr>
      <vt:lpstr>About James Turrell continued…</vt:lpstr>
      <vt:lpstr>Turrell’s art style </vt:lpstr>
      <vt:lpstr>Artworks</vt:lpstr>
      <vt:lpstr>Slide 6</vt:lpstr>
      <vt:lpstr>What is the RODEN CRATER? </vt:lpstr>
      <vt:lpstr>My opinion</vt:lpstr>
      <vt:lpstr>How does the Roden Crater look?</vt:lpstr>
      <vt:lpstr>Deeper Analysis </vt:lpstr>
      <vt:lpstr>Interpretation</vt:lpstr>
      <vt:lpstr>Bibliography</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admin</dc:creator>
  <cp:lastModifiedBy>ksukhani</cp:lastModifiedBy>
  <cp:revision>13</cp:revision>
  <dcterms:modified xsi:type="dcterms:W3CDTF">2011-12-02T07:40:26Z</dcterms:modified>
</cp:coreProperties>
</file>